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3" r:id="rId3"/>
    <p:sldId id="258" r:id="rId4"/>
    <p:sldId id="259" r:id="rId5"/>
    <p:sldId id="288" r:id="rId6"/>
    <p:sldId id="282" r:id="rId7"/>
    <p:sldId id="280" r:id="rId8"/>
    <p:sldId id="290" r:id="rId9"/>
    <p:sldId id="281" r:id="rId10"/>
    <p:sldId id="292" r:id="rId11"/>
    <p:sldId id="291" r:id="rId12"/>
    <p:sldId id="293" r:id="rId13"/>
    <p:sldId id="278" r:id="rId14"/>
    <p:sldId id="294" r:id="rId15"/>
    <p:sldId id="284" r:id="rId16"/>
    <p:sldId id="273" r:id="rId17"/>
    <p:sldId id="272" r:id="rId18"/>
    <p:sldId id="266" r:id="rId19"/>
    <p:sldId id="287" r:id="rId20"/>
    <p:sldId id="267" r:id="rId21"/>
    <p:sldId id="28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DFC7A4-FD70-4E69-B312-44698F5964D4}" type="doc">
      <dgm:prSet loTypeId="urn:microsoft.com/office/officeart/2008/layout/LinedList" loCatId="list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F2383285-5A3B-4253-93C4-4992F005346A}">
      <dgm:prSet phldrT="[Text]" custT="1"/>
      <dgm:spPr/>
      <dgm:t>
        <a:bodyPr/>
        <a:lstStyle/>
        <a:p>
          <a:r>
            <a:rPr lang="en-A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Hematopoietic Stem cells (HSC)</a:t>
          </a:r>
          <a:endParaRPr lang="en-US" sz="3200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BDA55A-7050-4D1D-9719-852FFDD37DBB}" type="parTrans" cxnId="{D5C2EBAA-0A2A-4AB0-B1A4-C1A3EAAE16E2}">
      <dgm:prSet/>
      <dgm:spPr/>
      <dgm:t>
        <a:bodyPr/>
        <a:lstStyle/>
        <a:p>
          <a:endParaRPr lang="en-US" b="1"/>
        </a:p>
      </dgm:t>
    </dgm:pt>
    <dgm:pt modelId="{DDDE2215-6336-47AF-9B8B-17ABAE8DDE56}" type="sibTrans" cxnId="{D5C2EBAA-0A2A-4AB0-B1A4-C1A3EAAE16E2}">
      <dgm:prSet/>
      <dgm:spPr/>
      <dgm:t>
        <a:bodyPr/>
        <a:lstStyle/>
        <a:p>
          <a:endParaRPr lang="en-US" b="1"/>
        </a:p>
      </dgm:t>
    </dgm:pt>
    <dgm:pt modelId="{6B639F5C-49FD-4A27-AEC3-83C47A1443F9}">
      <dgm:prSet phldrT="[Text]" custT="1"/>
      <dgm:spPr/>
      <dgm:t>
        <a:bodyPr/>
        <a:lstStyle/>
        <a:p>
          <a:r>
            <a:rPr lang="en-AU" sz="4000" b="1" dirty="0">
              <a:latin typeface="Times New Roman" panose="02020603050405020304" pitchFamily="18" charset="0"/>
              <a:cs typeface="Times New Roman" panose="02020603050405020304" pitchFamily="18" charset="0"/>
            </a:rPr>
            <a:t>Allogeneic </a:t>
          </a:r>
          <a:endParaRPr lang="en-US" sz="4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14E81A-0FEA-4360-BE13-C2E09BBBBE8C}" type="parTrans" cxnId="{4AE26273-BE57-48EA-BE68-6500083CB126}">
      <dgm:prSet/>
      <dgm:spPr/>
      <dgm:t>
        <a:bodyPr/>
        <a:lstStyle/>
        <a:p>
          <a:endParaRPr lang="en-US" b="1"/>
        </a:p>
      </dgm:t>
    </dgm:pt>
    <dgm:pt modelId="{A11F58A4-E674-488B-8E18-5444054F2A1D}" type="sibTrans" cxnId="{4AE26273-BE57-48EA-BE68-6500083CB126}">
      <dgm:prSet/>
      <dgm:spPr/>
      <dgm:t>
        <a:bodyPr/>
        <a:lstStyle/>
        <a:p>
          <a:endParaRPr lang="en-US" b="1"/>
        </a:p>
      </dgm:t>
    </dgm:pt>
    <dgm:pt modelId="{9341477C-7E7B-41C6-AD8F-3FBE4FC05E78}">
      <dgm:prSet phldrT="[Text]" custT="1"/>
      <dgm:spPr/>
      <dgm:t>
        <a:bodyPr/>
        <a:lstStyle/>
        <a:p>
          <a:r>
            <a:rPr lang="en-AU" sz="4000" b="1" dirty="0">
              <a:latin typeface="Times New Roman" panose="02020603050405020304" pitchFamily="18" charset="0"/>
              <a:cs typeface="Times New Roman" panose="02020603050405020304" pitchFamily="18" charset="0"/>
            </a:rPr>
            <a:t>Syngeneic </a:t>
          </a:r>
          <a:endParaRPr lang="en-US" sz="4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17425B-4724-4B56-9260-59FECFEF68E7}" type="parTrans" cxnId="{69F445FC-9EC0-4659-A73B-6C9CA08A554B}">
      <dgm:prSet/>
      <dgm:spPr/>
      <dgm:t>
        <a:bodyPr/>
        <a:lstStyle/>
        <a:p>
          <a:endParaRPr lang="en-US" b="1"/>
        </a:p>
      </dgm:t>
    </dgm:pt>
    <dgm:pt modelId="{F1273FE8-CD31-40C4-A25F-2D1071A5CCC1}" type="sibTrans" cxnId="{69F445FC-9EC0-4659-A73B-6C9CA08A554B}">
      <dgm:prSet/>
      <dgm:spPr/>
      <dgm:t>
        <a:bodyPr/>
        <a:lstStyle/>
        <a:p>
          <a:endParaRPr lang="en-US" b="1"/>
        </a:p>
      </dgm:t>
    </dgm:pt>
    <dgm:pt modelId="{1FB48247-EC04-41AA-A3F0-C4E57963D520}">
      <dgm:prSet phldrT="[Text]" custT="1"/>
      <dgm:spPr/>
      <dgm:t>
        <a:bodyPr/>
        <a:lstStyle/>
        <a:p>
          <a:r>
            <a:rPr lang="en-AU" sz="4000" b="1" dirty="0">
              <a:latin typeface="Times New Roman" panose="02020603050405020304" pitchFamily="18" charset="0"/>
              <a:cs typeface="Times New Roman" panose="02020603050405020304" pitchFamily="18" charset="0"/>
            </a:rPr>
            <a:t>Autologous  </a:t>
          </a:r>
          <a:endParaRPr lang="en-US" sz="4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CB0A3F-E269-4682-9E39-C43DDE0B3053}" type="parTrans" cxnId="{7F3DED87-632D-41E9-940D-32ECE8E76D29}">
      <dgm:prSet/>
      <dgm:spPr/>
      <dgm:t>
        <a:bodyPr/>
        <a:lstStyle/>
        <a:p>
          <a:endParaRPr lang="en-US" b="1"/>
        </a:p>
      </dgm:t>
    </dgm:pt>
    <dgm:pt modelId="{79033479-D6FE-411C-B1FB-D044AC760E67}" type="sibTrans" cxnId="{7F3DED87-632D-41E9-940D-32ECE8E76D29}">
      <dgm:prSet/>
      <dgm:spPr/>
      <dgm:t>
        <a:bodyPr/>
        <a:lstStyle/>
        <a:p>
          <a:endParaRPr lang="en-US" b="1"/>
        </a:p>
      </dgm:t>
    </dgm:pt>
    <dgm:pt modelId="{B9223667-34BA-4D80-8055-CB398B04F414}">
      <dgm:prSet/>
      <dgm:spPr/>
      <dgm:t>
        <a:bodyPr/>
        <a:lstStyle/>
        <a:p>
          <a:endParaRPr lang="en-US" altLang="en-US" b="1"/>
        </a:p>
      </dgm:t>
    </dgm:pt>
    <dgm:pt modelId="{14DCE775-6424-4F5D-BD70-11E979C1DB0F}" type="parTrans" cxnId="{B2C4358B-580D-4435-9C76-F2DB46321E88}">
      <dgm:prSet/>
      <dgm:spPr/>
      <dgm:t>
        <a:bodyPr/>
        <a:lstStyle/>
        <a:p>
          <a:endParaRPr lang="en-US" b="1"/>
        </a:p>
      </dgm:t>
    </dgm:pt>
    <dgm:pt modelId="{F7240BC2-8FE2-4ADD-938A-403267E04D68}" type="sibTrans" cxnId="{B2C4358B-580D-4435-9C76-F2DB46321E88}">
      <dgm:prSet/>
      <dgm:spPr/>
      <dgm:t>
        <a:bodyPr/>
        <a:lstStyle/>
        <a:p>
          <a:endParaRPr lang="en-US" b="1"/>
        </a:p>
      </dgm:t>
    </dgm:pt>
    <dgm:pt modelId="{4B217AF5-3050-4D9C-8D4B-2D74ABB6314C}" type="pres">
      <dgm:prSet presAssocID="{C8DFC7A4-FD70-4E69-B312-44698F5964D4}" presName="vert0" presStyleCnt="0">
        <dgm:presLayoutVars>
          <dgm:dir/>
          <dgm:animOne val="branch"/>
          <dgm:animLvl val="lvl"/>
        </dgm:presLayoutVars>
      </dgm:prSet>
      <dgm:spPr/>
    </dgm:pt>
    <dgm:pt modelId="{57337676-AF16-48C1-B021-79E5FA777A91}" type="pres">
      <dgm:prSet presAssocID="{F2383285-5A3B-4253-93C4-4992F005346A}" presName="thickLine" presStyleLbl="alignNode1" presStyleIdx="0" presStyleCnt="2"/>
      <dgm:spPr/>
    </dgm:pt>
    <dgm:pt modelId="{ED63D9C1-444A-480B-B5DA-62CFB7DC3A37}" type="pres">
      <dgm:prSet presAssocID="{F2383285-5A3B-4253-93C4-4992F005346A}" presName="horz1" presStyleCnt="0"/>
      <dgm:spPr/>
    </dgm:pt>
    <dgm:pt modelId="{13C8B53D-7248-4108-A4C0-3D68D6F08BDD}" type="pres">
      <dgm:prSet presAssocID="{F2383285-5A3B-4253-93C4-4992F005346A}" presName="tx1" presStyleLbl="revTx" presStyleIdx="0" presStyleCnt="5" custScaleX="194872"/>
      <dgm:spPr/>
    </dgm:pt>
    <dgm:pt modelId="{9D5804D4-4B16-4A69-939B-A5BB4A566A99}" type="pres">
      <dgm:prSet presAssocID="{F2383285-5A3B-4253-93C4-4992F005346A}" presName="vert1" presStyleCnt="0"/>
      <dgm:spPr/>
    </dgm:pt>
    <dgm:pt modelId="{6FDCA86D-0245-4D8E-B364-F05882D49B34}" type="pres">
      <dgm:prSet presAssocID="{6B639F5C-49FD-4A27-AEC3-83C47A1443F9}" presName="vertSpace2a" presStyleCnt="0"/>
      <dgm:spPr/>
    </dgm:pt>
    <dgm:pt modelId="{F06612E1-0148-48DC-B2E1-61851FFC1ECD}" type="pres">
      <dgm:prSet presAssocID="{6B639F5C-49FD-4A27-AEC3-83C47A1443F9}" presName="horz2" presStyleCnt="0"/>
      <dgm:spPr/>
    </dgm:pt>
    <dgm:pt modelId="{78CBBBBC-1779-455E-9DF5-A1C2C6C38ED1}" type="pres">
      <dgm:prSet presAssocID="{6B639F5C-49FD-4A27-AEC3-83C47A1443F9}" presName="horzSpace2" presStyleCnt="0"/>
      <dgm:spPr/>
    </dgm:pt>
    <dgm:pt modelId="{9F3C563C-78E8-48BF-9661-DC588B832F0B}" type="pres">
      <dgm:prSet presAssocID="{6B639F5C-49FD-4A27-AEC3-83C47A1443F9}" presName="tx2" presStyleLbl="revTx" presStyleIdx="1" presStyleCnt="5"/>
      <dgm:spPr/>
    </dgm:pt>
    <dgm:pt modelId="{E163EE86-99B9-4761-A6C1-4A54C5CAEC57}" type="pres">
      <dgm:prSet presAssocID="{6B639F5C-49FD-4A27-AEC3-83C47A1443F9}" presName="vert2" presStyleCnt="0"/>
      <dgm:spPr/>
    </dgm:pt>
    <dgm:pt modelId="{B1B0521A-7CC1-45D5-959B-39595AFFD214}" type="pres">
      <dgm:prSet presAssocID="{6B639F5C-49FD-4A27-AEC3-83C47A1443F9}" presName="thinLine2b" presStyleLbl="callout" presStyleIdx="0" presStyleCnt="3"/>
      <dgm:spPr/>
    </dgm:pt>
    <dgm:pt modelId="{31216E77-3989-441B-A589-1599828808CC}" type="pres">
      <dgm:prSet presAssocID="{6B639F5C-49FD-4A27-AEC3-83C47A1443F9}" presName="vertSpace2b" presStyleCnt="0"/>
      <dgm:spPr/>
    </dgm:pt>
    <dgm:pt modelId="{D2A06E0E-69F4-4788-9455-218D129D261E}" type="pres">
      <dgm:prSet presAssocID="{9341477C-7E7B-41C6-AD8F-3FBE4FC05E78}" presName="horz2" presStyleCnt="0"/>
      <dgm:spPr/>
    </dgm:pt>
    <dgm:pt modelId="{661D8995-62C1-4BB5-9603-AB26DDB2526D}" type="pres">
      <dgm:prSet presAssocID="{9341477C-7E7B-41C6-AD8F-3FBE4FC05E78}" presName="horzSpace2" presStyleCnt="0"/>
      <dgm:spPr/>
    </dgm:pt>
    <dgm:pt modelId="{73787C7D-1F6B-4E0D-A196-CA53169FF1B1}" type="pres">
      <dgm:prSet presAssocID="{9341477C-7E7B-41C6-AD8F-3FBE4FC05E78}" presName="tx2" presStyleLbl="revTx" presStyleIdx="2" presStyleCnt="5"/>
      <dgm:spPr/>
    </dgm:pt>
    <dgm:pt modelId="{1491DCE8-9911-4749-87BB-D38DAD110A0D}" type="pres">
      <dgm:prSet presAssocID="{9341477C-7E7B-41C6-AD8F-3FBE4FC05E78}" presName="vert2" presStyleCnt="0"/>
      <dgm:spPr/>
    </dgm:pt>
    <dgm:pt modelId="{731C6E55-2E8A-4CE9-8227-767CD264EAA9}" type="pres">
      <dgm:prSet presAssocID="{9341477C-7E7B-41C6-AD8F-3FBE4FC05E78}" presName="thinLine2b" presStyleLbl="callout" presStyleIdx="1" presStyleCnt="3"/>
      <dgm:spPr/>
    </dgm:pt>
    <dgm:pt modelId="{2C11147A-F810-4A44-9EA9-D642BAD5B61B}" type="pres">
      <dgm:prSet presAssocID="{9341477C-7E7B-41C6-AD8F-3FBE4FC05E78}" presName="vertSpace2b" presStyleCnt="0"/>
      <dgm:spPr/>
    </dgm:pt>
    <dgm:pt modelId="{F582F227-2EA6-4DB4-BE50-D568199FD617}" type="pres">
      <dgm:prSet presAssocID="{1FB48247-EC04-41AA-A3F0-C4E57963D520}" presName="horz2" presStyleCnt="0"/>
      <dgm:spPr/>
    </dgm:pt>
    <dgm:pt modelId="{C45F62ED-24AA-4DC3-97F1-E5AD2D4DC3C6}" type="pres">
      <dgm:prSet presAssocID="{1FB48247-EC04-41AA-A3F0-C4E57963D520}" presName="horzSpace2" presStyleCnt="0"/>
      <dgm:spPr/>
    </dgm:pt>
    <dgm:pt modelId="{3F2E71E2-223F-4E39-9AFB-6BFA46AB8B5B}" type="pres">
      <dgm:prSet presAssocID="{1FB48247-EC04-41AA-A3F0-C4E57963D520}" presName="tx2" presStyleLbl="revTx" presStyleIdx="3" presStyleCnt="5"/>
      <dgm:spPr/>
    </dgm:pt>
    <dgm:pt modelId="{5B1F5AB0-346C-4CBD-A64D-A3BCCBCDEE92}" type="pres">
      <dgm:prSet presAssocID="{1FB48247-EC04-41AA-A3F0-C4E57963D520}" presName="vert2" presStyleCnt="0"/>
      <dgm:spPr/>
    </dgm:pt>
    <dgm:pt modelId="{EEE8FA30-5996-44A9-92B7-A7EFFDB7DC36}" type="pres">
      <dgm:prSet presAssocID="{1FB48247-EC04-41AA-A3F0-C4E57963D520}" presName="thinLine2b" presStyleLbl="callout" presStyleIdx="2" presStyleCnt="3"/>
      <dgm:spPr/>
    </dgm:pt>
    <dgm:pt modelId="{E58F6909-E7AE-4720-A127-ACFA4E746789}" type="pres">
      <dgm:prSet presAssocID="{1FB48247-EC04-41AA-A3F0-C4E57963D520}" presName="vertSpace2b" presStyleCnt="0"/>
      <dgm:spPr/>
    </dgm:pt>
    <dgm:pt modelId="{0183C540-53CD-456E-B26C-C5F3E3358FD6}" type="pres">
      <dgm:prSet presAssocID="{B9223667-34BA-4D80-8055-CB398B04F414}" presName="thickLine" presStyleLbl="alignNode1" presStyleIdx="1" presStyleCnt="2"/>
      <dgm:spPr/>
    </dgm:pt>
    <dgm:pt modelId="{4C0A55A4-0996-49AC-A8E6-95F758F665BB}" type="pres">
      <dgm:prSet presAssocID="{B9223667-34BA-4D80-8055-CB398B04F414}" presName="horz1" presStyleCnt="0"/>
      <dgm:spPr/>
    </dgm:pt>
    <dgm:pt modelId="{D36223FD-1D5E-4D4A-AFEC-02E49291BC88}" type="pres">
      <dgm:prSet presAssocID="{B9223667-34BA-4D80-8055-CB398B04F414}" presName="tx1" presStyleLbl="revTx" presStyleIdx="4" presStyleCnt="5"/>
      <dgm:spPr/>
    </dgm:pt>
    <dgm:pt modelId="{7F9FDBFB-E12F-42A7-A0D0-CED773DA2590}" type="pres">
      <dgm:prSet presAssocID="{B9223667-34BA-4D80-8055-CB398B04F414}" presName="vert1" presStyleCnt="0"/>
      <dgm:spPr/>
    </dgm:pt>
  </dgm:ptLst>
  <dgm:cxnLst>
    <dgm:cxn modelId="{1F0EEC07-2794-4DFB-8CFE-1267E726641C}" type="presOf" srcId="{B9223667-34BA-4D80-8055-CB398B04F414}" destId="{D36223FD-1D5E-4D4A-AFEC-02E49291BC88}" srcOrd="0" destOrd="0" presId="urn:microsoft.com/office/officeart/2008/layout/LinedList"/>
    <dgm:cxn modelId="{4AE26273-BE57-48EA-BE68-6500083CB126}" srcId="{F2383285-5A3B-4253-93C4-4992F005346A}" destId="{6B639F5C-49FD-4A27-AEC3-83C47A1443F9}" srcOrd="0" destOrd="0" parTransId="{E414E81A-0FEA-4360-BE13-C2E09BBBBE8C}" sibTransId="{A11F58A4-E674-488B-8E18-5444054F2A1D}"/>
    <dgm:cxn modelId="{A6446E79-D761-43CC-8C16-AC2FC49BF5A3}" type="presOf" srcId="{9341477C-7E7B-41C6-AD8F-3FBE4FC05E78}" destId="{73787C7D-1F6B-4E0D-A196-CA53169FF1B1}" srcOrd="0" destOrd="0" presId="urn:microsoft.com/office/officeart/2008/layout/LinedList"/>
    <dgm:cxn modelId="{DD199D5A-72D4-4F57-9306-70F41EF87451}" type="presOf" srcId="{6B639F5C-49FD-4A27-AEC3-83C47A1443F9}" destId="{9F3C563C-78E8-48BF-9661-DC588B832F0B}" srcOrd="0" destOrd="0" presId="urn:microsoft.com/office/officeart/2008/layout/LinedList"/>
    <dgm:cxn modelId="{13658180-7001-4853-9EC1-13AC97FD78D8}" type="presOf" srcId="{C8DFC7A4-FD70-4E69-B312-44698F5964D4}" destId="{4B217AF5-3050-4D9C-8D4B-2D74ABB6314C}" srcOrd="0" destOrd="0" presId="urn:microsoft.com/office/officeart/2008/layout/LinedList"/>
    <dgm:cxn modelId="{7F3DED87-632D-41E9-940D-32ECE8E76D29}" srcId="{F2383285-5A3B-4253-93C4-4992F005346A}" destId="{1FB48247-EC04-41AA-A3F0-C4E57963D520}" srcOrd="2" destOrd="0" parTransId="{F9CB0A3F-E269-4682-9E39-C43DDE0B3053}" sibTransId="{79033479-D6FE-411C-B1FB-D044AC760E67}"/>
    <dgm:cxn modelId="{B2C4358B-580D-4435-9C76-F2DB46321E88}" srcId="{C8DFC7A4-FD70-4E69-B312-44698F5964D4}" destId="{B9223667-34BA-4D80-8055-CB398B04F414}" srcOrd="1" destOrd="0" parTransId="{14DCE775-6424-4F5D-BD70-11E979C1DB0F}" sibTransId="{F7240BC2-8FE2-4ADD-938A-403267E04D68}"/>
    <dgm:cxn modelId="{18B60599-1A53-422F-8FE2-954811704E77}" type="presOf" srcId="{F2383285-5A3B-4253-93C4-4992F005346A}" destId="{13C8B53D-7248-4108-A4C0-3D68D6F08BDD}" srcOrd="0" destOrd="0" presId="urn:microsoft.com/office/officeart/2008/layout/LinedList"/>
    <dgm:cxn modelId="{D5C2EBAA-0A2A-4AB0-B1A4-C1A3EAAE16E2}" srcId="{C8DFC7A4-FD70-4E69-B312-44698F5964D4}" destId="{F2383285-5A3B-4253-93C4-4992F005346A}" srcOrd="0" destOrd="0" parTransId="{44BDA55A-7050-4D1D-9719-852FFDD37DBB}" sibTransId="{DDDE2215-6336-47AF-9B8B-17ABAE8DDE56}"/>
    <dgm:cxn modelId="{C18923B0-E55A-413C-8B21-0AB485EC02F3}" type="presOf" srcId="{1FB48247-EC04-41AA-A3F0-C4E57963D520}" destId="{3F2E71E2-223F-4E39-9AFB-6BFA46AB8B5B}" srcOrd="0" destOrd="0" presId="urn:microsoft.com/office/officeart/2008/layout/LinedList"/>
    <dgm:cxn modelId="{69F445FC-9EC0-4659-A73B-6C9CA08A554B}" srcId="{F2383285-5A3B-4253-93C4-4992F005346A}" destId="{9341477C-7E7B-41C6-AD8F-3FBE4FC05E78}" srcOrd="1" destOrd="0" parTransId="{7F17425B-4724-4B56-9260-59FECFEF68E7}" sibTransId="{F1273FE8-CD31-40C4-A25F-2D1071A5CCC1}"/>
    <dgm:cxn modelId="{D361C373-0E75-447D-A32B-1864C09D4E86}" type="presParOf" srcId="{4B217AF5-3050-4D9C-8D4B-2D74ABB6314C}" destId="{57337676-AF16-48C1-B021-79E5FA777A91}" srcOrd="0" destOrd="0" presId="urn:microsoft.com/office/officeart/2008/layout/LinedList"/>
    <dgm:cxn modelId="{09F65501-E244-4396-8C62-74F00D978F29}" type="presParOf" srcId="{4B217AF5-3050-4D9C-8D4B-2D74ABB6314C}" destId="{ED63D9C1-444A-480B-B5DA-62CFB7DC3A37}" srcOrd="1" destOrd="0" presId="urn:microsoft.com/office/officeart/2008/layout/LinedList"/>
    <dgm:cxn modelId="{CD6CC25B-B118-468D-8866-9EC8537F34D6}" type="presParOf" srcId="{ED63D9C1-444A-480B-B5DA-62CFB7DC3A37}" destId="{13C8B53D-7248-4108-A4C0-3D68D6F08BDD}" srcOrd="0" destOrd="0" presId="urn:microsoft.com/office/officeart/2008/layout/LinedList"/>
    <dgm:cxn modelId="{12B35874-FA50-4619-B479-85E079368085}" type="presParOf" srcId="{ED63D9C1-444A-480B-B5DA-62CFB7DC3A37}" destId="{9D5804D4-4B16-4A69-939B-A5BB4A566A99}" srcOrd="1" destOrd="0" presId="urn:microsoft.com/office/officeart/2008/layout/LinedList"/>
    <dgm:cxn modelId="{CB1BD966-FBC2-47A2-97B1-6C42CE25556C}" type="presParOf" srcId="{9D5804D4-4B16-4A69-939B-A5BB4A566A99}" destId="{6FDCA86D-0245-4D8E-B364-F05882D49B34}" srcOrd="0" destOrd="0" presId="urn:microsoft.com/office/officeart/2008/layout/LinedList"/>
    <dgm:cxn modelId="{9F8CA2C1-1561-49EF-998C-2790BE07B975}" type="presParOf" srcId="{9D5804D4-4B16-4A69-939B-A5BB4A566A99}" destId="{F06612E1-0148-48DC-B2E1-61851FFC1ECD}" srcOrd="1" destOrd="0" presId="urn:microsoft.com/office/officeart/2008/layout/LinedList"/>
    <dgm:cxn modelId="{2FE56ABD-B873-4B47-97EF-55B971C38B22}" type="presParOf" srcId="{F06612E1-0148-48DC-B2E1-61851FFC1ECD}" destId="{78CBBBBC-1779-455E-9DF5-A1C2C6C38ED1}" srcOrd="0" destOrd="0" presId="urn:microsoft.com/office/officeart/2008/layout/LinedList"/>
    <dgm:cxn modelId="{F0EDA255-2015-4912-9DC0-7DC2FA175F41}" type="presParOf" srcId="{F06612E1-0148-48DC-B2E1-61851FFC1ECD}" destId="{9F3C563C-78E8-48BF-9661-DC588B832F0B}" srcOrd="1" destOrd="0" presId="urn:microsoft.com/office/officeart/2008/layout/LinedList"/>
    <dgm:cxn modelId="{881023B0-2FAF-451C-A07D-6CA57A02B646}" type="presParOf" srcId="{F06612E1-0148-48DC-B2E1-61851FFC1ECD}" destId="{E163EE86-99B9-4761-A6C1-4A54C5CAEC57}" srcOrd="2" destOrd="0" presId="urn:microsoft.com/office/officeart/2008/layout/LinedList"/>
    <dgm:cxn modelId="{31439934-024C-4375-8073-34268BD0D29E}" type="presParOf" srcId="{9D5804D4-4B16-4A69-939B-A5BB4A566A99}" destId="{B1B0521A-7CC1-45D5-959B-39595AFFD214}" srcOrd="2" destOrd="0" presId="urn:microsoft.com/office/officeart/2008/layout/LinedList"/>
    <dgm:cxn modelId="{68CF1900-904E-4F95-9F30-A87CA5F4C015}" type="presParOf" srcId="{9D5804D4-4B16-4A69-939B-A5BB4A566A99}" destId="{31216E77-3989-441B-A589-1599828808CC}" srcOrd="3" destOrd="0" presId="urn:microsoft.com/office/officeart/2008/layout/LinedList"/>
    <dgm:cxn modelId="{309D5DC5-08BA-4E9D-BCA8-206F80553E64}" type="presParOf" srcId="{9D5804D4-4B16-4A69-939B-A5BB4A566A99}" destId="{D2A06E0E-69F4-4788-9455-218D129D261E}" srcOrd="4" destOrd="0" presId="urn:microsoft.com/office/officeart/2008/layout/LinedList"/>
    <dgm:cxn modelId="{F6E65450-E567-4A50-8CF9-721BBCD20B97}" type="presParOf" srcId="{D2A06E0E-69F4-4788-9455-218D129D261E}" destId="{661D8995-62C1-4BB5-9603-AB26DDB2526D}" srcOrd="0" destOrd="0" presId="urn:microsoft.com/office/officeart/2008/layout/LinedList"/>
    <dgm:cxn modelId="{FB91FDD9-4C3F-4902-B05C-754BBB9796EB}" type="presParOf" srcId="{D2A06E0E-69F4-4788-9455-218D129D261E}" destId="{73787C7D-1F6B-4E0D-A196-CA53169FF1B1}" srcOrd="1" destOrd="0" presId="urn:microsoft.com/office/officeart/2008/layout/LinedList"/>
    <dgm:cxn modelId="{4020AA63-CE61-4362-BEFB-FB250C76B347}" type="presParOf" srcId="{D2A06E0E-69F4-4788-9455-218D129D261E}" destId="{1491DCE8-9911-4749-87BB-D38DAD110A0D}" srcOrd="2" destOrd="0" presId="urn:microsoft.com/office/officeart/2008/layout/LinedList"/>
    <dgm:cxn modelId="{1FF48045-3048-47CA-B27D-40463ABBE161}" type="presParOf" srcId="{9D5804D4-4B16-4A69-939B-A5BB4A566A99}" destId="{731C6E55-2E8A-4CE9-8227-767CD264EAA9}" srcOrd="5" destOrd="0" presId="urn:microsoft.com/office/officeart/2008/layout/LinedList"/>
    <dgm:cxn modelId="{E6469EA9-14DC-40AE-A0B8-7D05B09925BB}" type="presParOf" srcId="{9D5804D4-4B16-4A69-939B-A5BB4A566A99}" destId="{2C11147A-F810-4A44-9EA9-D642BAD5B61B}" srcOrd="6" destOrd="0" presId="urn:microsoft.com/office/officeart/2008/layout/LinedList"/>
    <dgm:cxn modelId="{F073A79E-F911-4A1B-B462-1E3E8CDFC0C5}" type="presParOf" srcId="{9D5804D4-4B16-4A69-939B-A5BB4A566A99}" destId="{F582F227-2EA6-4DB4-BE50-D568199FD617}" srcOrd="7" destOrd="0" presId="urn:microsoft.com/office/officeart/2008/layout/LinedList"/>
    <dgm:cxn modelId="{99DD3E55-33ED-4065-84B0-7D7D363B159A}" type="presParOf" srcId="{F582F227-2EA6-4DB4-BE50-D568199FD617}" destId="{C45F62ED-24AA-4DC3-97F1-E5AD2D4DC3C6}" srcOrd="0" destOrd="0" presId="urn:microsoft.com/office/officeart/2008/layout/LinedList"/>
    <dgm:cxn modelId="{142EA894-5184-499D-A75C-93D5B7611032}" type="presParOf" srcId="{F582F227-2EA6-4DB4-BE50-D568199FD617}" destId="{3F2E71E2-223F-4E39-9AFB-6BFA46AB8B5B}" srcOrd="1" destOrd="0" presId="urn:microsoft.com/office/officeart/2008/layout/LinedList"/>
    <dgm:cxn modelId="{E2A8C81D-EE28-45C4-93E5-9E9E56CF4B8E}" type="presParOf" srcId="{F582F227-2EA6-4DB4-BE50-D568199FD617}" destId="{5B1F5AB0-346C-4CBD-A64D-A3BCCBCDEE92}" srcOrd="2" destOrd="0" presId="urn:microsoft.com/office/officeart/2008/layout/LinedList"/>
    <dgm:cxn modelId="{BEFE8625-601D-439E-AE6B-617D61EC055E}" type="presParOf" srcId="{9D5804D4-4B16-4A69-939B-A5BB4A566A99}" destId="{EEE8FA30-5996-44A9-92B7-A7EFFDB7DC36}" srcOrd="8" destOrd="0" presId="urn:microsoft.com/office/officeart/2008/layout/LinedList"/>
    <dgm:cxn modelId="{474DE34F-53EF-42E6-ACE5-1CD36D33CE7C}" type="presParOf" srcId="{9D5804D4-4B16-4A69-939B-A5BB4A566A99}" destId="{E58F6909-E7AE-4720-A127-ACFA4E746789}" srcOrd="9" destOrd="0" presId="urn:microsoft.com/office/officeart/2008/layout/LinedList"/>
    <dgm:cxn modelId="{DB22DB08-8D86-49E5-A768-DE3B0AF8FD9E}" type="presParOf" srcId="{4B217AF5-3050-4D9C-8D4B-2D74ABB6314C}" destId="{0183C540-53CD-456E-B26C-C5F3E3358FD6}" srcOrd="2" destOrd="0" presId="urn:microsoft.com/office/officeart/2008/layout/LinedList"/>
    <dgm:cxn modelId="{0D2D9BE7-E40B-4CE4-BDA9-B002B7BD6E06}" type="presParOf" srcId="{4B217AF5-3050-4D9C-8D4B-2D74ABB6314C}" destId="{4C0A55A4-0996-49AC-A8E6-95F758F665BB}" srcOrd="3" destOrd="0" presId="urn:microsoft.com/office/officeart/2008/layout/LinedList"/>
    <dgm:cxn modelId="{9D7C53AA-65AB-4125-8BB5-DC90FAC85F93}" type="presParOf" srcId="{4C0A55A4-0996-49AC-A8E6-95F758F665BB}" destId="{D36223FD-1D5E-4D4A-AFEC-02E49291BC88}" srcOrd="0" destOrd="0" presId="urn:microsoft.com/office/officeart/2008/layout/LinedList"/>
    <dgm:cxn modelId="{403E6034-9A21-4BE7-87A1-B78356BA8986}" type="presParOf" srcId="{4C0A55A4-0996-49AC-A8E6-95F758F665BB}" destId="{7F9FDBFB-E12F-42A7-A0D0-CED773DA259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B22F84-7D4A-4FCF-A0D0-E32AD580008F}" type="doc">
      <dgm:prSet loTypeId="urn:microsoft.com/office/officeart/2005/8/layout/process5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FF29DCED-C5CA-4015-8EA8-67451C9B0244}">
      <dgm:prSet/>
      <dgm:spPr/>
      <dgm:t>
        <a:bodyPr/>
        <a:lstStyle/>
        <a:p>
          <a:r>
            <a:rPr lang="en-A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Bone marrow conditioning ???</a:t>
          </a:r>
          <a:endParaRPr lang="en-US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DD806D-89AD-4B9E-B100-981D6922E620}" type="parTrans" cxnId="{21F6E926-5B31-45BB-86B3-E26957070CAE}">
      <dgm:prSet/>
      <dgm:spPr/>
      <dgm:t>
        <a:bodyPr/>
        <a:lstStyle/>
        <a:p>
          <a:endParaRPr lang="en-US"/>
        </a:p>
      </dgm:t>
    </dgm:pt>
    <dgm:pt modelId="{1C13CCB7-82F4-4B67-9540-30FEDA113B64}" type="sibTrans" cxnId="{21F6E926-5B31-45BB-86B3-E26957070CAE}">
      <dgm:prSet/>
      <dgm:spPr>
        <a:solidFill>
          <a:srgbClr val="00B050"/>
        </a:solidFill>
      </dgm:spPr>
      <dgm:t>
        <a:bodyPr/>
        <a:lstStyle/>
        <a:p>
          <a:endParaRPr lang="en-US">
            <a:solidFill>
              <a:srgbClr val="00B050"/>
            </a:solidFill>
          </a:endParaRPr>
        </a:p>
      </dgm:t>
    </dgm:pt>
    <dgm:pt modelId="{AB569C05-6065-4E88-AA5D-0E8FF17EAE1B}">
      <dgm:prSet/>
      <dgm:spPr/>
      <dgm:t>
        <a:bodyPr/>
        <a:lstStyle/>
        <a:p>
          <a:r>
            <a:rPr lang="en-A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Is the preparation of the patient bone marrow to the HSCT</a:t>
          </a:r>
          <a:endParaRPr lang="en-US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DA7303-6555-42C3-BA5B-FC6F33B64F5A}" type="parTrans" cxnId="{AB51F9CB-B6B5-4E8B-B51E-E08147F2D246}">
      <dgm:prSet/>
      <dgm:spPr/>
      <dgm:t>
        <a:bodyPr/>
        <a:lstStyle/>
        <a:p>
          <a:endParaRPr lang="en-US"/>
        </a:p>
      </dgm:t>
    </dgm:pt>
    <dgm:pt modelId="{969D2CA4-FF57-4648-BB83-A37E121E36AA}" type="sibTrans" cxnId="{AB51F9CB-B6B5-4E8B-B51E-E08147F2D246}">
      <dgm:prSet/>
      <dgm:spPr/>
      <dgm:t>
        <a:bodyPr/>
        <a:lstStyle/>
        <a:p>
          <a:endParaRPr lang="en-US"/>
        </a:p>
      </dgm:t>
    </dgm:pt>
    <dgm:pt modelId="{F200933C-33A0-4F1D-9FBF-30973F470252}" type="pres">
      <dgm:prSet presAssocID="{55B22F84-7D4A-4FCF-A0D0-E32AD580008F}" presName="diagram" presStyleCnt="0">
        <dgm:presLayoutVars>
          <dgm:dir/>
          <dgm:resizeHandles val="exact"/>
        </dgm:presLayoutVars>
      </dgm:prSet>
      <dgm:spPr/>
    </dgm:pt>
    <dgm:pt modelId="{BF0166DC-800F-4E4A-9CFB-9EF403435F47}" type="pres">
      <dgm:prSet presAssocID="{FF29DCED-C5CA-4015-8EA8-67451C9B0244}" presName="node" presStyleLbl="node1" presStyleIdx="0" presStyleCnt="2">
        <dgm:presLayoutVars>
          <dgm:bulletEnabled val="1"/>
        </dgm:presLayoutVars>
      </dgm:prSet>
      <dgm:spPr/>
    </dgm:pt>
    <dgm:pt modelId="{2458A320-50FB-4250-A17E-79F197DA6BC3}" type="pres">
      <dgm:prSet presAssocID="{1C13CCB7-82F4-4B67-9540-30FEDA113B64}" presName="sibTrans" presStyleLbl="sibTrans2D1" presStyleIdx="0" presStyleCnt="1"/>
      <dgm:spPr/>
    </dgm:pt>
    <dgm:pt modelId="{E59BBE48-8778-4401-9D39-B93B32349D7B}" type="pres">
      <dgm:prSet presAssocID="{1C13CCB7-82F4-4B67-9540-30FEDA113B64}" presName="connectorText" presStyleLbl="sibTrans2D1" presStyleIdx="0" presStyleCnt="1"/>
      <dgm:spPr/>
    </dgm:pt>
    <dgm:pt modelId="{586C7919-FAB2-4BF9-8DEA-7AE0F9C009F0}" type="pres">
      <dgm:prSet presAssocID="{AB569C05-6065-4E88-AA5D-0E8FF17EAE1B}" presName="node" presStyleLbl="node1" presStyleIdx="1" presStyleCnt="2">
        <dgm:presLayoutVars>
          <dgm:bulletEnabled val="1"/>
        </dgm:presLayoutVars>
      </dgm:prSet>
      <dgm:spPr/>
    </dgm:pt>
  </dgm:ptLst>
  <dgm:cxnLst>
    <dgm:cxn modelId="{21F6E926-5B31-45BB-86B3-E26957070CAE}" srcId="{55B22F84-7D4A-4FCF-A0D0-E32AD580008F}" destId="{FF29DCED-C5CA-4015-8EA8-67451C9B0244}" srcOrd="0" destOrd="0" parTransId="{CEDD806D-89AD-4B9E-B100-981D6922E620}" sibTransId="{1C13CCB7-82F4-4B67-9540-30FEDA113B64}"/>
    <dgm:cxn modelId="{9EA7AC49-DC8E-4493-AFC9-063022D54783}" type="presOf" srcId="{FF29DCED-C5CA-4015-8EA8-67451C9B0244}" destId="{BF0166DC-800F-4E4A-9CFB-9EF403435F47}" srcOrd="0" destOrd="0" presId="urn:microsoft.com/office/officeart/2005/8/layout/process5"/>
    <dgm:cxn modelId="{B4651B7C-DE78-4A2B-ADC3-A40A1D96F0A6}" type="presOf" srcId="{1C13CCB7-82F4-4B67-9540-30FEDA113B64}" destId="{E59BBE48-8778-4401-9D39-B93B32349D7B}" srcOrd="1" destOrd="0" presId="urn:microsoft.com/office/officeart/2005/8/layout/process5"/>
    <dgm:cxn modelId="{AED3C5AD-5641-446E-BE05-2DA44A10CFEA}" type="presOf" srcId="{55B22F84-7D4A-4FCF-A0D0-E32AD580008F}" destId="{F200933C-33A0-4F1D-9FBF-30973F470252}" srcOrd="0" destOrd="0" presId="urn:microsoft.com/office/officeart/2005/8/layout/process5"/>
    <dgm:cxn modelId="{AA61BFC6-4D8D-4A4F-B345-9FE25137B513}" type="presOf" srcId="{AB569C05-6065-4E88-AA5D-0E8FF17EAE1B}" destId="{586C7919-FAB2-4BF9-8DEA-7AE0F9C009F0}" srcOrd="0" destOrd="0" presId="urn:microsoft.com/office/officeart/2005/8/layout/process5"/>
    <dgm:cxn modelId="{AB51F9CB-B6B5-4E8B-B51E-E08147F2D246}" srcId="{55B22F84-7D4A-4FCF-A0D0-E32AD580008F}" destId="{AB569C05-6065-4E88-AA5D-0E8FF17EAE1B}" srcOrd="1" destOrd="0" parTransId="{EBDA7303-6555-42C3-BA5B-FC6F33B64F5A}" sibTransId="{969D2CA4-FF57-4648-BB83-A37E121E36AA}"/>
    <dgm:cxn modelId="{6F89A3D0-B4FB-424D-BA6A-4812782EF7A9}" type="presOf" srcId="{1C13CCB7-82F4-4B67-9540-30FEDA113B64}" destId="{2458A320-50FB-4250-A17E-79F197DA6BC3}" srcOrd="0" destOrd="0" presId="urn:microsoft.com/office/officeart/2005/8/layout/process5"/>
    <dgm:cxn modelId="{6413D465-E559-42E2-9CF3-AA979B04157E}" type="presParOf" srcId="{F200933C-33A0-4F1D-9FBF-30973F470252}" destId="{BF0166DC-800F-4E4A-9CFB-9EF403435F47}" srcOrd="0" destOrd="0" presId="urn:microsoft.com/office/officeart/2005/8/layout/process5"/>
    <dgm:cxn modelId="{D7A165CD-01BB-48B8-B133-864643E58078}" type="presParOf" srcId="{F200933C-33A0-4F1D-9FBF-30973F470252}" destId="{2458A320-50FB-4250-A17E-79F197DA6BC3}" srcOrd="1" destOrd="0" presId="urn:microsoft.com/office/officeart/2005/8/layout/process5"/>
    <dgm:cxn modelId="{92E5573D-7731-494B-B91B-52D0ADD4A2E1}" type="presParOf" srcId="{2458A320-50FB-4250-A17E-79F197DA6BC3}" destId="{E59BBE48-8778-4401-9D39-B93B32349D7B}" srcOrd="0" destOrd="0" presId="urn:microsoft.com/office/officeart/2005/8/layout/process5"/>
    <dgm:cxn modelId="{4E8DF4E5-EEE1-401B-B22A-346519969541}" type="presParOf" srcId="{F200933C-33A0-4F1D-9FBF-30973F470252}" destId="{586C7919-FAB2-4BF9-8DEA-7AE0F9C009F0}" srcOrd="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878738-6868-4F02-9C78-A0451A049674}" type="doc">
      <dgm:prSet loTypeId="urn:microsoft.com/office/officeart/2005/8/layout/vProcess5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A35377C-79DF-41DE-AD55-BA59FB917240}">
      <dgm:prSet custT="1"/>
      <dgm:spPr>
        <a:solidFill>
          <a:schemeClr val="bg1"/>
        </a:solidFill>
      </dgm:spPr>
      <dgm:t>
        <a:bodyPr/>
        <a:lstStyle/>
        <a:p>
          <a:r>
            <a:rPr lang="en-AU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The preparative or conditioning regimen is a critical element in the hematopoietic cell transplant procedure The purposes of the which are:</a:t>
          </a:r>
          <a:endParaRPr lang="en-US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943516-DBCD-4601-80AE-9E78B3EED5DC}" type="parTrans" cxnId="{79E6EC47-26DD-4604-8E52-823BC2D1A0B8}">
      <dgm:prSet/>
      <dgm:spPr/>
      <dgm:t>
        <a:bodyPr/>
        <a:lstStyle/>
        <a:p>
          <a:endParaRPr lang="en-US"/>
        </a:p>
      </dgm:t>
    </dgm:pt>
    <dgm:pt modelId="{32705EF9-2B3A-4942-8AE0-ADB6AA91A8FE}" type="sibTrans" cxnId="{79E6EC47-26DD-4604-8E52-823BC2D1A0B8}">
      <dgm:prSet/>
      <dgm:spPr>
        <a:solidFill>
          <a:srgbClr val="FF0000">
            <a:alpha val="90000"/>
          </a:srgbClr>
        </a:solidFill>
      </dgm:spPr>
      <dgm:t>
        <a:bodyPr/>
        <a:lstStyle/>
        <a:p>
          <a:endParaRPr lang="en-US"/>
        </a:p>
      </dgm:t>
    </dgm:pt>
    <dgm:pt modelId="{0E90EC98-728D-423F-86A3-7800AB283A82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AU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To provide adequate immunosuppression to prevent rejection of the transplanted graft</a:t>
          </a:r>
          <a:endParaRPr lang="en-US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25ABB5-D981-4C2D-AAAA-1BF1B4A58A41}" type="parTrans" cxnId="{47237529-B7DC-4AEC-ABF2-EA6183E06C9B}">
      <dgm:prSet/>
      <dgm:spPr/>
      <dgm:t>
        <a:bodyPr/>
        <a:lstStyle/>
        <a:p>
          <a:endParaRPr lang="en-US"/>
        </a:p>
      </dgm:t>
    </dgm:pt>
    <dgm:pt modelId="{266C413A-1370-49C1-AE54-53A2FB22D1A1}" type="sibTrans" cxnId="{47237529-B7DC-4AEC-ABF2-EA6183E06C9B}">
      <dgm:prSet/>
      <dgm:spPr>
        <a:solidFill>
          <a:srgbClr val="FF0000">
            <a:alpha val="90000"/>
          </a:srgbClr>
        </a:solidFill>
      </dgm:spPr>
      <dgm:t>
        <a:bodyPr/>
        <a:lstStyle/>
        <a:p>
          <a:endParaRPr lang="en-US"/>
        </a:p>
      </dgm:t>
    </dgm:pt>
    <dgm:pt modelId="{BE790FB9-2415-4BF0-B2BA-FB56D5466705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AU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To eradicate the disease for which the transplant is being performed</a:t>
          </a:r>
          <a:endParaRPr lang="en-US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D0F7EF-B0D6-4099-93FD-A0F2B8695C6C}" type="parTrans" cxnId="{FA7B8068-A3F9-44EA-AF40-8ECB13D39254}">
      <dgm:prSet/>
      <dgm:spPr/>
      <dgm:t>
        <a:bodyPr/>
        <a:lstStyle/>
        <a:p>
          <a:endParaRPr lang="en-US"/>
        </a:p>
      </dgm:t>
    </dgm:pt>
    <dgm:pt modelId="{87C2C4AD-637C-4BA1-AE7D-3EE0A517138A}" type="sibTrans" cxnId="{FA7B8068-A3F9-44EA-AF40-8ECB13D39254}">
      <dgm:prSet/>
      <dgm:spPr/>
      <dgm:t>
        <a:bodyPr/>
        <a:lstStyle/>
        <a:p>
          <a:endParaRPr lang="en-US"/>
        </a:p>
      </dgm:t>
    </dgm:pt>
    <dgm:pt modelId="{4CBDC247-E4F0-47F1-9AA6-CDD74CEB8CCA}" type="pres">
      <dgm:prSet presAssocID="{7E878738-6868-4F02-9C78-A0451A049674}" presName="outerComposite" presStyleCnt="0">
        <dgm:presLayoutVars>
          <dgm:chMax val="5"/>
          <dgm:dir/>
          <dgm:resizeHandles val="exact"/>
        </dgm:presLayoutVars>
      </dgm:prSet>
      <dgm:spPr/>
    </dgm:pt>
    <dgm:pt modelId="{40DD4805-6116-4243-881D-9D9874394007}" type="pres">
      <dgm:prSet presAssocID="{7E878738-6868-4F02-9C78-A0451A049674}" presName="dummyMaxCanvas" presStyleCnt="0">
        <dgm:presLayoutVars/>
      </dgm:prSet>
      <dgm:spPr/>
    </dgm:pt>
    <dgm:pt modelId="{4893FF8D-C782-4088-A8FA-EE10877906F5}" type="pres">
      <dgm:prSet presAssocID="{7E878738-6868-4F02-9C78-A0451A049674}" presName="ThreeNodes_1" presStyleLbl="node1" presStyleIdx="0" presStyleCnt="3" custScaleX="117647">
        <dgm:presLayoutVars>
          <dgm:bulletEnabled val="1"/>
        </dgm:presLayoutVars>
      </dgm:prSet>
      <dgm:spPr/>
    </dgm:pt>
    <dgm:pt modelId="{B8366077-D4D3-4B41-A250-0AE7408FE016}" type="pres">
      <dgm:prSet presAssocID="{7E878738-6868-4F02-9C78-A0451A049674}" presName="ThreeNodes_2" presStyleLbl="node1" presStyleIdx="1" presStyleCnt="3">
        <dgm:presLayoutVars>
          <dgm:bulletEnabled val="1"/>
        </dgm:presLayoutVars>
      </dgm:prSet>
      <dgm:spPr/>
    </dgm:pt>
    <dgm:pt modelId="{860B67DC-ED96-4E59-8C0D-F0CBD95E14C9}" type="pres">
      <dgm:prSet presAssocID="{7E878738-6868-4F02-9C78-A0451A049674}" presName="ThreeNodes_3" presStyleLbl="node1" presStyleIdx="2" presStyleCnt="3">
        <dgm:presLayoutVars>
          <dgm:bulletEnabled val="1"/>
        </dgm:presLayoutVars>
      </dgm:prSet>
      <dgm:spPr/>
    </dgm:pt>
    <dgm:pt modelId="{DD6D6E3D-94DD-4EBE-A36D-7DD669A5014C}" type="pres">
      <dgm:prSet presAssocID="{7E878738-6868-4F02-9C78-A0451A049674}" presName="ThreeConn_1-2" presStyleLbl="fgAccFollowNode1" presStyleIdx="0" presStyleCnt="2">
        <dgm:presLayoutVars>
          <dgm:bulletEnabled val="1"/>
        </dgm:presLayoutVars>
      </dgm:prSet>
      <dgm:spPr/>
    </dgm:pt>
    <dgm:pt modelId="{C6E61B27-628C-4B78-8DA5-E840B84635E2}" type="pres">
      <dgm:prSet presAssocID="{7E878738-6868-4F02-9C78-A0451A049674}" presName="ThreeConn_2-3" presStyleLbl="fgAccFollowNode1" presStyleIdx="1" presStyleCnt="2">
        <dgm:presLayoutVars>
          <dgm:bulletEnabled val="1"/>
        </dgm:presLayoutVars>
      </dgm:prSet>
      <dgm:spPr/>
    </dgm:pt>
    <dgm:pt modelId="{A4541D7A-3E8F-4646-BBEB-F3DC94A21754}" type="pres">
      <dgm:prSet presAssocID="{7E878738-6868-4F02-9C78-A0451A049674}" presName="ThreeNodes_1_text" presStyleLbl="node1" presStyleIdx="2" presStyleCnt="3">
        <dgm:presLayoutVars>
          <dgm:bulletEnabled val="1"/>
        </dgm:presLayoutVars>
      </dgm:prSet>
      <dgm:spPr/>
    </dgm:pt>
    <dgm:pt modelId="{5B57CBAC-5096-4F96-947A-11FA0969A4DC}" type="pres">
      <dgm:prSet presAssocID="{7E878738-6868-4F02-9C78-A0451A049674}" presName="ThreeNodes_2_text" presStyleLbl="node1" presStyleIdx="2" presStyleCnt="3">
        <dgm:presLayoutVars>
          <dgm:bulletEnabled val="1"/>
        </dgm:presLayoutVars>
      </dgm:prSet>
      <dgm:spPr/>
    </dgm:pt>
    <dgm:pt modelId="{C02DE11C-D7D7-4503-BE2B-6374115F4EE7}" type="pres">
      <dgm:prSet presAssocID="{7E878738-6868-4F02-9C78-A0451A049674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EB13F10C-1373-4C7A-9D7B-C73D4BE2599A}" type="presOf" srcId="{0E90EC98-728D-423F-86A3-7800AB283A82}" destId="{5B57CBAC-5096-4F96-947A-11FA0969A4DC}" srcOrd="1" destOrd="0" presId="urn:microsoft.com/office/officeart/2005/8/layout/vProcess5"/>
    <dgm:cxn modelId="{89E42F18-9BE8-45B9-820B-0FB2094265B0}" type="presOf" srcId="{7E878738-6868-4F02-9C78-A0451A049674}" destId="{4CBDC247-E4F0-47F1-9AA6-CDD74CEB8CCA}" srcOrd="0" destOrd="0" presId="urn:microsoft.com/office/officeart/2005/8/layout/vProcess5"/>
    <dgm:cxn modelId="{47237529-B7DC-4AEC-ABF2-EA6183E06C9B}" srcId="{7E878738-6868-4F02-9C78-A0451A049674}" destId="{0E90EC98-728D-423F-86A3-7800AB283A82}" srcOrd="1" destOrd="0" parTransId="{2B25ABB5-D981-4C2D-AAAA-1BF1B4A58A41}" sibTransId="{266C413A-1370-49C1-AE54-53A2FB22D1A1}"/>
    <dgm:cxn modelId="{79E6EC47-26DD-4604-8E52-823BC2D1A0B8}" srcId="{7E878738-6868-4F02-9C78-A0451A049674}" destId="{DA35377C-79DF-41DE-AD55-BA59FB917240}" srcOrd="0" destOrd="0" parTransId="{73943516-DBCD-4601-80AE-9E78B3EED5DC}" sibTransId="{32705EF9-2B3A-4942-8AE0-ADB6AA91A8FE}"/>
    <dgm:cxn modelId="{FA7B8068-A3F9-44EA-AF40-8ECB13D39254}" srcId="{7E878738-6868-4F02-9C78-A0451A049674}" destId="{BE790FB9-2415-4BF0-B2BA-FB56D5466705}" srcOrd="2" destOrd="0" parTransId="{36D0F7EF-B0D6-4099-93FD-A0F2B8695C6C}" sibTransId="{87C2C4AD-637C-4BA1-AE7D-3EE0A517138A}"/>
    <dgm:cxn modelId="{3AB8B469-617E-4E4E-B614-B379AC85772A}" type="presOf" srcId="{DA35377C-79DF-41DE-AD55-BA59FB917240}" destId="{4893FF8D-C782-4088-A8FA-EE10877906F5}" srcOrd="0" destOrd="0" presId="urn:microsoft.com/office/officeart/2005/8/layout/vProcess5"/>
    <dgm:cxn modelId="{6EBE26A1-6AE6-49AF-A4D8-9AEA161AA19C}" type="presOf" srcId="{0E90EC98-728D-423F-86A3-7800AB283A82}" destId="{B8366077-D4D3-4B41-A250-0AE7408FE016}" srcOrd="0" destOrd="0" presId="urn:microsoft.com/office/officeart/2005/8/layout/vProcess5"/>
    <dgm:cxn modelId="{0DE132A7-E080-45F3-B767-DDE56AA0C9A5}" type="presOf" srcId="{BE790FB9-2415-4BF0-B2BA-FB56D5466705}" destId="{C02DE11C-D7D7-4503-BE2B-6374115F4EE7}" srcOrd="1" destOrd="0" presId="urn:microsoft.com/office/officeart/2005/8/layout/vProcess5"/>
    <dgm:cxn modelId="{526411AE-D196-4775-B781-D6D921B96A82}" type="presOf" srcId="{DA35377C-79DF-41DE-AD55-BA59FB917240}" destId="{A4541D7A-3E8F-4646-BBEB-F3DC94A21754}" srcOrd="1" destOrd="0" presId="urn:microsoft.com/office/officeart/2005/8/layout/vProcess5"/>
    <dgm:cxn modelId="{D3BD28BB-FFE9-441D-9BAA-2FF3BDE72791}" type="presOf" srcId="{266C413A-1370-49C1-AE54-53A2FB22D1A1}" destId="{C6E61B27-628C-4B78-8DA5-E840B84635E2}" srcOrd="0" destOrd="0" presId="urn:microsoft.com/office/officeart/2005/8/layout/vProcess5"/>
    <dgm:cxn modelId="{C2033CCF-D48E-4F1D-864D-5015784D930D}" type="presOf" srcId="{BE790FB9-2415-4BF0-B2BA-FB56D5466705}" destId="{860B67DC-ED96-4E59-8C0D-F0CBD95E14C9}" srcOrd="0" destOrd="0" presId="urn:microsoft.com/office/officeart/2005/8/layout/vProcess5"/>
    <dgm:cxn modelId="{323FD2D0-E35E-4765-B78C-BCA5C37692AE}" type="presOf" srcId="{32705EF9-2B3A-4942-8AE0-ADB6AA91A8FE}" destId="{DD6D6E3D-94DD-4EBE-A36D-7DD669A5014C}" srcOrd="0" destOrd="0" presId="urn:microsoft.com/office/officeart/2005/8/layout/vProcess5"/>
    <dgm:cxn modelId="{4CB4486A-E523-4768-BB32-1C93F65DE8FF}" type="presParOf" srcId="{4CBDC247-E4F0-47F1-9AA6-CDD74CEB8CCA}" destId="{40DD4805-6116-4243-881D-9D9874394007}" srcOrd="0" destOrd="0" presId="urn:microsoft.com/office/officeart/2005/8/layout/vProcess5"/>
    <dgm:cxn modelId="{3384722E-C2C8-4835-BF5C-D64358B5DE71}" type="presParOf" srcId="{4CBDC247-E4F0-47F1-9AA6-CDD74CEB8CCA}" destId="{4893FF8D-C782-4088-A8FA-EE10877906F5}" srcOrd="1" destOrd="0" presId="urn:microsoft.com/office/officeart/2005/8/layout/vProcess5"/>
    <dgm:cxn modelId="{A46933BA-BA54-4B7C-818F-94AE7F0E58CF}" type="presParOf" srcId="{4CBDC247-E4F0-47F1-9AA6-CDD74CEB8CCA}" destId="{B8366077-D4D3-4B41-A250-0AE7408FE016}" srcOrd="2" destOrd="0" presId="urn:microsoft.com/office/officeart/2005/8/layout/vProcess5"/>
    <dgm:cxn modelId="{FE89A558-5F83-4322-BAC1-69E86501ACF0}" type="presParOf" srcId="{4CBDC247-E4F0-47F1-9AA6-CDD74CEB8CCA}" destId="{860B67DC-ED96-4E59-8C0D-F0CBD95E14C9}" srcOrd="3" destOrd="0" presId="urn:microsoft.com/office/officeart/2005/8/layout/vProcess5"/>
    <dgm:cxn modelId="{F6912F05-F530-4A50-991D-9AD9F0C98E2B}" type="presParOf" srcId="{4CBDC247-E4F0-47F1-9AA6-CDD74CEB8CCA}" destId="{DD6D6E3D-94DD-4EBE-A36D-7DD669A5014C}" srcOrd="4" destOrd="0" presId="urn:microsoft.com/office/officeart/2005/8/layout/vProcess5"/>
    <dgm:cxn modelId="{961FD305-2FC8-455F-B9F0-0106FC8FC057}" type="presParOf" srcId="{4CBDC247-E4F0-47F1-9AA6-CDD74CEB8CCA}" destId="{C6E61B27-628C-4B78-8DA5-E840B84635E2}" srcOrd="5" destOrd="0" presId="urn:microsoft.com/office/officeart/2005/8/layout/vProcess5"/>
    <dgm:cxn modelId="{44CB31E8-E8E5-43A3-A7A5-9BDFF19EB889}" type="presParOf" srcId="{4CBDC247-E4F0-47F1-9AA6-CDD74CEB8CCA}" destId="{A4541D7A-3E8F-4646-BBEB-F3DC94A21754}" srcOrd="6" destOrd="0" presId="urn:microsoft.com/office/officeart/2005/8/layout/vProcess5"/>
    <dgm:cxn modelId="{53E6F94B-88F1-4724-9AA5-074623E15EF2}" type="presParOf" srcId="{4CBDC247-E4F0-47F1-9AA6-CDD74CEB8CCA}" destId="{5B57CBAC-5096-4F96-947A-11FA0969A4DC}" srcOrd="7" destOrd="0" presId="urn:microsoft.com/office/officeart/2005/8/layout/vProcess5"/>
    <dgm:cxn modelId="{9CC16C2F-F663-4901-B911-CDE7632280E3}" type="presParOf" srcId="{4CBDC247-E4F0-47F1-9AA6-CDD74CEB8CCA}" destId="{C02DE11C-D7D7-4503-BE2B-6374115F4EE7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B6AB9B9-C25A-47FE-A211-B262F79FA45A}" type="doc">
      <dgm:prSet loTypeId="urn:microsoft.com/office/officeart/2005/8/layout/list1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4635F67-2F7A-4B9E-8A6B-D13AB643D55C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l-PL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Neoplastic disorders</a:t>
          </a:r>
          <a:endParaRPr lang="en-US" sz="2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0738F2-974C-4B51-AEF2-A98359CF30D1}" type="parTrans" cxnId="{1911B906-47A1-4C49-A813-2D5239D239CB}">
      <dgm:prSet/>
      <dgm:spPr/>
      <dgm:t>
        <a:bodyPr/>
        <a:lstStyle/>
        <a:p>
          <a:endParaRPr lang="en-US"/>
        </a:p>
      </dgm:t>
    </dgm:pt>
    <dgm:pt modelId="{72334DC5-1E2B-4618-B583-60722E41D752}" type="sibTrans" cxnId="{1911B906-47A1-4C49-A813-2D5239D239CB}">
      <dgm:prSet/>
      <dgm:spPr/>
      <dgm:t>
        <a:bodyPr/>
        <a:lstStyle/>
        <a:p>
          <a:endParaRPr lang="en-US"/>
        </a:p>
      </dgm:t>
    </dgm:pt>
    <dgm:pt modelId="{A1D70C8B-9472-483C-B531-81E96BD76057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pl-PL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Hematological malignancies</a:t>
          </a:r>
          <a:endParaRPr lang="en-U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07F9EE-9F23-498C-A993-93A13B6D7959}" type="parTrans" cxnId="{0D086853-EBAF-4372-BBDC-CA6BDF393684}">
      <dgm:prSet/>
      <dgm:spPr/>
      <dgm:t>
        <a:bodyPr/>
        <a:lstStyle/>
        <a:p>
          <a:endParaRPr lang="en-US"/>
        </a:p>
      </dgm:t>
    </dgm:pt>
    <dgm:pt modelId="{B5340CB6-4942-48A6-987D-83B14880F844}" type="sibTrans" cxnId="{0D086853-EBAF-4372-BBDC-CA6BDF393684}">
      <dgm:prSet/>
      <dgm:spPr/>
      <dgm:t>
        <a:bodyPr/>
        <a:lstStyle/>
        <a:p>
          <a:endParaRPr lang="en-US"/>
        </a:p>
      </dgm:t>
    </dgm:pt>
    <dgm:pt modelId="{4C9A8219-2EB3-4202-B93A-F834DEF1B4D8}">
      <dgm:prSet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pl-PL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Lymphomas (Hodgkin and non-Hodgkin)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D36FBE-4E8A-49C8-A515-8A25C3E3D8E8}" type="parTrans" cxnId="{79EA0107-7C9E-4027-A471-5BE873F13021}">
      <dgm:prSet/>
      <dgm:spPr/>
      <dgm:t>
        <a:bodyPr/>
        <a:lstStyle/>
        <a:p>
          <a:endParaRPr lang="en-US"/>
        </a:p>
      </dgm:t>
    </dgm:pt>
    <dgm:pt modelId="{7FCAFCBE-F2EE-4B58-B8FF-9C5210A7FD03}" type="sibTrans" cxnId="{79EA0107-7C9E-4027-A471-5BE873F13021}">
      <dgm:prSet/>
      <dgm:spPr/>
      <dgm:t>
        <a:bodyPr/>
        <a:lstStyle/>
        <a:p>
          <a:endParaRPr lang="en-US"/>
        </a:p>
      </dgm:t>
    </dgm:pt>
    <dgm:pt modelId="{008EBD0D-75C4-4D9E-BC53-3E749349328C}">
      <dgm:prSet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pl-PL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Leukemias (acute and chronic)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1E65DD-A7F7-477C-B5CE-07ECAE14217D}" type="parTrans" cxnId="{877F4CE1-3F96-4728-9413-6E41B3A2E9C2}">
      <dgm:prSet/>
      <dgm:spPr/>
      <dgm:t>
        <a:bodyPr/>
        <a:lstStyle/>
        <a:p>
          <a:endParaRPr lang="en-US"/>
        </a:p>
      </dgm:t>
    </dgm:pt>
    <dgm:pt modelId="{5F3E4A38-4AA3-43A3-AC4F-57CF31250179}" type="sibTrans" cxnId="{877F4CE1-3F96-4728-9413-6E41B3A2E9C2}">
      <dgm:prSet/>
      <dgm:spPr/>
      <dgm:t>
        <a:bodyPr/>
        <a:lstStyle/>
        <a:p>
          <a:endParaRPr lang="en-US"/>
        </a:p>
      </dgm:t>
    </dgm:pt>
    <dgm:pt modelId="{D7527999-EC9A-43AC-901B-8FF790366BC8}">
      <dgm:prSet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pl-PL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Multiple myeloma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30FD0A-176E-4896-AFAC-C06F55AFC3EC}" type="parTrans" cxnId="{B9771E1F-1F59-4D70-9750-E09436F7DC71}">
      <dgm:prSet/>
      <dgm:spPr/>
      <dgm:t>
        <a:bodyPr/>
        <a:lstStyle/>
        <a:p>
          <a:endParaRPr lang="en-US"/>
        </a:p>
      </dgm:t>
    </dgm:pt>
    <dgm:pt modelId="{AFE23B51-FE2D-480E-BFF2-42E2F630E7CC}" type="sibTrans" cxnId="{B9771E1F-1F59-4D70-9750-E09436F7DC71}">
      <dgm:prSet/>
      <dgm:spPr/>
      <dgm:t>
        <a:bodyPr/>
        <a:lstStyle/>
        <a:p>
          <a:endParaRPr lang="en-US"/>
        </a:p>
      </dgm:t>
    </dgm:pt>
    <dgm:pt modelId="{57586399-C5F2-490A-81E6-7345621BC52D}">
      <dgm:prSet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pl-PL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M</a:t>
          </a:r>
          <a:r>
            <a:rPr lang="en-A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myelodysplastic syndrome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2F5A49-0266-421A-A093-3044639BBFF9}" type="parTrans" cxnId="{808B8F7E-DAAB-4033-8383-43D9CABA4E3A}">
      <dgm:prSet/>
      <dgm:spPr/>
      <dgm:t>
        <a:bodyPr/>
        <a:lstStyle/>
        <a:p>
          <a:endParaRPr lang="en-US"/>
        </a:p>
      </dgm:t>
    </dgm:pt>
    <dgm:pt modelId="{8B003045-3C12-4819-922F-ABC290FFD1BC}" type="sibTrans" cxnId="{808B8F7E-DAAB-4033-8383-43D9CABA4E3A}">
      <dgm:prSet/>
      <dgm:spPr/>
      <dgm:t>
        <a:bodyPr/>
        <a:lstStyle/>
        <a:p>
          <a:endParaRPr lang="en-US"/>
        </a:p>
      </dgm:t>
    </dgm:pt>
    <dgm:pt modelId="{498334E5-7E4C-41FF-8ED6-ADF38ED782CD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pl-PL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Solid tumors</a:t>
          </a:r>
          <a:endParaRPr lang="en-U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EE64B9-CED1-4B8F-81B1-B1A53050E5D8}" type="parTrans" cxnId="{716327D2-77E3-4EEA-84BC-2F325D630D66}">
      <dgm:prSet/>
      <dgm:spPr/>
      <dgm:t>
        <a:bodyPr/>
        <a:lstStyle/>
        <a:p>
          <a:endParaRPr lang="en-US"/>
        </a:p>
      </dgm:t>
    </dgm:pt>
    <dgm:pt modelId="{35BC21F6-4622-4C55-BCBF-DDEA84258497}" type="sibTrans" cxnId="{716327D2-77E3-4EEA-84BC-2F325D630D66}">
      <dgm:prSet/>
      <dgm:spPr/>
      <dgm:t>
        <a:bodyPr/>
        <a:lstStyle/>
        <a:p>
          <a:endParaRPr lang="en-US"/>
        </a:p>
      </dgm:t>
    </dgm:pt>
    <dgm:pt modelId="{89D64B5B-6DEC-4E5B-A019-9A3480EA962A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pl-PL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Non-neoplastic disorders</a:t>
          </a:r>
          <a:endParaRPr lang="en-US" sz="2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C09A9D-1FE0-4471-A503-E2133882A39F}" type="parTrans" cxnId="{E2FFD5AF-9975-4DC3-9B90-BC0D9B5C560D}">
      <dgm:prSet/>
      <dgm:spPr/>
      <dgm:t>
        <a:bodyPr/>
        <a:lstStyle/>
        <a:p>
          <a:endParaRPr lang="en-US"/>
        </a:p>
      </dgm:t>
    </dgm:pt>
    <dgm:pt modelId="{5B860B99-26FD-42D8-88BF-3714F48428A5}" type="sibTrans" cxnId="{E2FFD5AF-9975-4DC3-9B90-BC0D9B5C560D}">
      <dgm:prSet/>
      <dgm:spPr/>
      <dgm:t>
        <a:bodyPr/>
        <a:lstStyle/>
        <a:p>
          <a:endParaRPr lang="en-US"/>
        </a:p>
      </dgm:t>
    </dgm:pt>
    <dgm:pt modelId="{5372D45A-4BC4-4A8C-8FE4-08FAFC892C96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pl-PL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Aplastic anemia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6357A2-3538-4FF0-979A-A28C48DA86D4}" type="parTrans" cxnId="{CB5DE721-2EF5-4C9B-AA01-F241A428339C}">
      <dgm:prSet/>
      <dgm:spPr/>
      <dgm:t>
        <a:bodyPr/>
        <a:lstStyle/>
        <a:p>
          <a:endParaRPr lang="en-US"/>
        </a:p>
      </dgm:t>
    </dgm:pt>
    <dgm:pt modelId="{37DF668F-D66A-4DC2-9C90-90CA150D5AAF}" type="sibTrans" cxnId="{CB5DE721-2EF5-4C9B-AA01-F241A428339C}">
      <dgm:prSet/>
      <dgm:spPr/>
      <dgm:t>
        <a:bodyPr/>
        <a:lstStyle/>
        <a:p>
          <a:endParaRPr lang="en-US"/>
        </a:p>
      </dgm:t>
    </dgm:pt>
    <dgm:pt modelId="{249E3A46-5D76-49EE-AFA1-1844FA4F59BF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pl-PL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Autoimmune diseases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8DCE7B-2C26-4B34-95EF-07EE7FD53CEF}" type="parTrans" cxnId="{FF97BA86-4A49-4672-A516-189A03EBFDA3}">
      <dgm:prSet/>
      <dgm:spPr/>
      <dgm:t>
        <a:bodyPr/>
        <a:lstStyle/>
        <a:p>
          <a:endParaRPr lang="en-US"/>
        </a:p>
      </dgm:t>
    </dgm:pt>
    <dgm:pt modelId="{192FF5B4-34C9-4802-A52F-61B95D0FC9EF}" type="sibTrans" cxnId="{FF97BA86-4A49-4672-A516-189A03EBFDA3}">
      <dgm:prSet/>
      <dgm:spPr/>
      <dgm:t>
        <a:bodyPr/>
        <a:lstStyle/>
        <a:p>
          <a:endParaRPr lang="en-US"/>
        </a:p>
      </dgm:t>
    </dgm:pt>
    <dgm:pt modelId="{CD66C184-ACE5-4760-862A-C4202920FFC6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pl-PL" sz="2400">
              <a:latin typeface="Times New Roman" panose="02020603050405020304" pitchFamily="18" charset="0"/>
              <a:cs typeface="Times New Roman" panose="02020603050405020304" pitchFamily="18" charset="0"/>
            </a:rPr>
            <a:t>Immunodeficiency</a:t>
          </a:r>
          <a:endParaRPr lang="en-US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AF2177-29E6-4307-88E0-B4CF76B35117}" type="parTrans" cxnId="{F6B8A2C6-B611-4F50-AA58-D8147E5060E0}">
      <dgm:prSet/>
      <dgm:spPr/>
      <dgm:t>
        <a:bodyPr/>
        <a:lstStyle/>
        <a:p>
          <a:endParaRPr lang="en-US"/>
        </a:p>
      </dgm:t>
    </dgm:pt>
    <dgm:pt modelId="{C4BF2E1D-C7BE-40F5-8B8B-02A5641E050F}" type="sibTrans" cxnId="{F6B8A2C6-B611-4F50-AA58-D8147E5060E0}">
      <dgm:prSet/>
      <dgm:spPr/>
      <dgm:t>
        <a:bodyPr/>
        <a:lstStyle/>
        <a:p>
          <a:endParaRPr lang="en-US"/>
        </a:p>
      </dgm:t>
    </dgm:pt>
    <dgm:pt modelId="{7A9A868F-1C35-415A-A938-A6E2A565F2A4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pl-PL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Inborn errors of metabolism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89801A-AA6E-4C4C-AF6A-3BC52CA90F5D}" type="parTrans" cxnId="{15CEDD62-90DA-441F-BF45-E3F275E5B799}">
      <dgm:prSet/>
      <dgm:spPr/>
      <dgm:t>
        <a:bodyPr/>
        <a:lstStyle/>
        <a:p>
          <a:endParaRPr lang="en-US"/>
        </a:p>
      </dgm:t>
    </dgm:pt>
    <dgm:pt modelId="{D418AEA1-C48E-4746-A0D5-F943BEEEAAAF}" type="sibTrans" cxnId="{15CEDD62-90DA-441F-BF45-E3F275E5B799}">
      <dgm:prSet/>
      <dgm:spPr/>
      <dgm:t>
        <a:bodyPr/>
        <a:lstStyle/>
        <a:p>
          <a:endParaRPr lang="en-US"/>
        </a:p>
      </dgm:t>
    </dgm:pt>
    <dgm:pt modelId="{F510DE79-7D7B-4626-A092-863ECA12FA49}" type="pres">
      <dgm:prSet presAssocID="{6B6AB9B9-C25A-47FE-A211-B262F79FA45A}" presName="linear" presStyleCnt="0">
        <dgm:presLayoutVars>
          <dgm:dir/>
          <dgm:animLvl val="lvl"/>
          <dgm:resizeHandles val="exact"/>
        </dgm:presLayoutVars>
      </dgm:prSet>
      <dgm:spPr/>
    </dgm:pt>
    <dgm:pt modelId="{8567E3F2-9A75-404F-B62D-5DC3399813E1}" type="pres">
      <dgm:prSet presAssocID="{F4635F67-2F7A-4B9E-8A6B-D13AB643D55C}" presName="parentLin" presStyleCnt="0"/>
      <dgm:spPr/>
    </dgm:pt>
    <dgm:pt modelId="{10038D8A-B20A-457D-8680-B87E2A727E39}" type="pres">
      <dgm:prSet presAssocID="{F4635F67-2F7A-4B9E-8A6B-D13AB643D55C}" presName="parentLeftMargin" presStyleLbl="node1" presStyleIdx="0" presStyleCnt="2"/>
      <dgm:spPr/>
    </dgm:pt>
    <dgm:pt modelId="{93C1D3D7-2B80-47B8-9148-CD0349A7F6C3}" type="pres">
      <dgm:prSet presAssocID="{F4635F67-2F7A-4B9E-8A6B-D13AB643D55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BEF62B5-B126-4F28-84DD-4D45DBDC7FA8}" type="pres">
      <dgm:prSet presAssocID="{F4635F67-2F7A-4B9E-8A6B-D13AB643D55C}" presName="negativeSpace" presStyleCnt="0"/>
      <dgm:spPr/>
    </dgm:pt>
    <dgm:pt modelId="{63852A5D-4B39-41CC-ACA7-3B01A3A61E1B}" type="pres">
      <dgm:prSet presAssocID="{F4635F67-2F7A-4B9E-8A6B-D13AB643D55C}" presName="childText" presStyleLbl="conFgAcc1" presStyleIdx="0" presStyleCnt="2">
        <dgm:presLayoutVars>
          <dgm:bulletEnabled val="1"/>
        </dgm:presLayoutVars>
      </dgm:prSet>
      <dgm:spPr/>
    </dgm:pt>
    <dgm:pt modelId="{DD242850-4AC7-4E47-B264-2AEAF8F6BFEC}" type="pres">
      <dgm:prSet presAssocID="{72334DC5-1E2B-4618-B583-60722E41D752}" presName="spaceBetweenRectangles" presStyleCnt="0"/>
      <dgm:spPr/>
    </dgm:pt>
    <dgm:pt modelId="{A6739DEB-1966-4763-925F-CB11AE9D43F6}" type="pres">
      <dgm:prSet presAssocID="{89D64B5B-6DEC-4E5B-A019-9A3480EA962A}" presName="parentLin" presStyleCnt="0"/>
      <dgm:spPr/>
    </dgm:pt>
    <dgm:pt modelId="{AC0A5D71-4DEF-476F-980B-07A3B1AF5C81}" type="pres">
      <dgm:prSet presAssocID="{89D64B5B-6DEC-4E5B-A019-9A3480EA962A}" presName="parentLeftMargin" presStyleLbl="node1" presStyleIdx="0" presStyleCnt="2"/>
      <dgm:spPr/>
    </dgm:pt>
    <dgm:pt modelId="{D97ECA09-CC52-462A-870B-8AE29D822E86}" type="pres">
      <dgm:prSet presAssocID="{89D64B5B-6DEC-4E5B-A019-9A3480EA962A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22BAB08F-1374-4202-92C3-F5C157A5B4D4}" type="pres">
      <dgm:prSet presAssocID="{89D64B5B-6DEC-4E5B-A019-9A3480EA962A}" presName="negativeSpace" presStyleCnt="0"/>
      <dgm:spPr/>
    </dgm:pt>
    <dgm:pt modelId="{3367058F-42C3-446F-9F11-2AB9436A46B5}" type="pres">
      <dgm:prSet presAssocID="{89D64B5B-6DEC-4E5B-A019-9A3480EA962A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1911B906-47A1-4C49-A813-2D5239D239CB}" srcId="{6B6AB9B9-C25A-47FE-A211-B262F79FA45A}" destId="{F4635F67-2F7A-4B9E-8A6B-D13AB643D55C}" srcOrd="0" destOrd="0" parTransId="{130738F2-974C-4B51-AEF2-A98359CF30D1}" sibTransId="{72334DC5-1E2B-4618-B583-60722E41D752}"/>
    <dgm:cxn modelId="{79EA0107-7C9E-4027-A471-5BE873F13021}" srcId="{A1D70C8B-9472-483C-B531-81E96BD76057}" destId="{4C9A8219-2EB3-4202-B93A-F834DEF1B4D8}" srcOrd="0" destOrd="0" parTransId="{04D36FBE-4E8A-49C8-A515-8A25C3E3D8E8}" sibTransId="{7FCAFCBE-F2EE-4B58-B8FF-9C5210A7FD03}"/>
    <dgm:cxn modelId="{B9771E1F-1F59-4D70-9750-E09436F7DC71}" srcId="{A1D70C8B-9472-483C-B531-81E96BD76057}" destId="{D7527999-EC9A-43AC-901B-8FF790366BC8}" srcOrd="2" destOrd="0" parTransId="{F630FD0A-176E-4896-AFAC-C06F55AFC3EC}" sibTransId="{AFE23B51-FE2D-480E-BFF2-42E2F630E7CC}"/>
    <dgm:cxn modelId="{CB5DE721-2EF5-4C9B-AA01-F241A428339C}" srcId="{89D64B5B-6DEC-4E5B-A019-9A3480EA962A}" destId="{5372D45A-4BC4-4A8C-8FE4-08FAFC892C96}" srcOrd="0" destOrd="0" parTransId="{9E6357A2-3538-4FF0-979A-A28C48DA86D4}" sibTransId="{37DF668F-D66A-4DC2-9C90-90CA150D5AAF}"/>
    <dgm:cxn modelId="{570B652D-6559-4C72-99C6-61CE5DD329AC}" type="presOf" srcId="{F4635F67-2F7A-4B9E-8A6B-D13AB643D55C}" destId="{93C1D3D7-2B80-47B8-9148-CD0349A7F6C3}" srcOrd="1" destOrd="0" presId="urn:microsoft.com/office/officeart/2005/8/layout/list1"/>
    <dgm:cxn modelId="{3103B230-ADB2-4B16-84B5-AE3430EDAF29}" type="presOf" srcId="{89D64B5B-6DEC-4E5B-A019-9A3480EA962A}" destId="{D97ECA09-CC52-462A-870B-8AE29D822E86}" srcOrd="1" destOrd="0" presId="urn:microsoft.com/office/officeart/2005/8/layout/list1"/>
    <dgm:cxn modelId="{13D0D25D-9010-42E9-B4C9-7A4DE9214B89}" type="presOf" srcId="{F4635F67-2F7A-4B9E-8A6B-D13AB643D55C}" destId="{10038D8A-B20A-457D-8680-B87E2A727E39}" srcOrd="0" destOrd="0" presId="urn:microsoft.com/office/officeart/2005/8/layout/list1"/>
    <dgm:cxn modelId="{15CEDD62-90DA-441F-BF45-E3F275E5B799}" srcId="{89D64B5B-6DEC-4E5B-A019-9A3480EA962A}" destId="{7A9A868F-1C35-415A-A938-A6E2A565F2A4}" srcOrd="3" destOrd="0" parTransId="{1189801A-AA6E-4C4C-AF6A-3BC52CA90F5D}" sibTransId="{D418AEA1-C48E-4746-A0D5-F943BEEEAAAF}"/>
    <dgm:cxn modelId="{2494014C-8FB4-4118-8266-D560CB6E2977}" type="presOf" srcId="{498334E5-7E4C-41FF-8ED6-ADF38ED782CD}" destId="{63852A5D-4B39-41CC-ACA7-3B01A3A61E1B}" srcOrd="0" destOrd="5" presId="urn:microsoft.com/office/officeart/2005/8/layout/list1"/>
    <dgm:cxn modelId="{78B6AD72-D3AD-4AF7-9DFC-14C5CDBAF2EA}" type="presOf" srcId="{A1D70C8B-9472-483C-B531-81E96BD76057}" destId="{63852A5D-4B39-41CC-ACA7-3B01A3A61E1B}" srcOrd="0" destOrd="0" presId="urn:microsoft.com/office/officeart/2005/8/layout/list1"/>
    <dgm:cxn modelId="{0D086853-EBAF-4372-BBDC-CA6BDF393684}" srcId="{F4635F67-2F7A-4B9E-8A6B-D13AB643D55C}" destId="{A1D70C8B-9472-483C-B531-81E96BD76057}" srcOrd="0" destOrd="0" parTransId="{7C07F9EE-9F23-498C-A993-93A13B6D7959}" sibTransId="{B5340CB6-4942-48A6-987D-83B14880F844}"/>
    <dgm:cxn modelId="{DBAB0057-14B6-4C09-B204-83E7FC8DE47F}" type="presOf" srcId="{CD66C184-ACE5-4760-862A-C4202920FFC6}" destId="{3367058F-42C3-446F-9F11-2AB9436A46B5}" srcOrd="0" destOrd="2" presId="urn:microsoft.com/office/officeart/2005/8/layout/list1"/>
    <dgm:cxn modelId="{BF485157-1BBC-4C01-BE9E-DAF7C2988842}" type="presOf" srcId="{57586399-C5F2-490A-81E6-7345621BC52D}" destId="{63852A5D-4B39-41CC-ACA7-3B01A3A61E1B}" srcOrd="0" destOrd="4" presId="urn:microsoft.com/office/officeart/2005/8/layout/list1"/>
    <dgm:cxn modelId="{808B8F7E-DAAB-4033-8383-43D9CABA4E3A}" srcId="{A1D70C8B-9472-483C-B531-81E96BD76057}" destId="{57586399-C5F2-490A-81E6-7345621BC52D}" srcOrd="3" destOrd="0" parTransId="{0D2F5A49-0266-421A-A093-3044639BBFF9}" sibTransId="{8B003045-3C12-4819-922F-ABC290FFD1BC}"/>
    <dgm:cxn modelId="{FF97BA86-4A49-4672-A516-189A03EBFDA3}" srcId="{89D64B5B-6DEC-4E5B-A019-9A3480EA962A}" destId="{249E3A46-5D76-49EE-AFA1-1844FA4F59BF}" srcOrd="1" destOrd="0" parTransId="{EC8DCE7B-2C26-4B34-95EF-07EE7FD53CEF}" sibTransId="{192FF5B4-34C9-4802-A52F-61B95D0FC9EF}"/>
    <dgm:cxn modelId="{1C18E1A2-C76B-4318-A04D-15934BD87BBF}" type="presOf" srcId="{249E3A46-5D76-49EE-AFA1-1844FA4F59BF}" destId="{3367058F-42C3-446F-9F11-2AB9436A46B5}" srcOrd="0" destOrd="1" presId="urn:microsoft.com/office/officeart/2005/8/layout/list1"/>
    <dgm:cxn modelId="{E2FFD5AF-9975-4DC3-9B90-BC0D9B5C560D}" srcId="{6B6AB9B9-C25A-47FE-A211-B262F79FA45A}" destId="{89D64B5B-6DEC-4E5B-A019-9A3480EA962A}" srcOrd="1" destOrd="0" parTransId="{45C09A9D-1FE0-4471-A503-E2133882A39F}" sibTransId="{5B860B99-26FD-42D8-88BF-3714F48428A5}"/>
    <dgm:cxn modelId="{1D8550B1-28D2-4FF3-86A0-CD7955333454}" type="presOf" srcId="{4C9A8219-2EB3-4202-B93A-F834DEF1B4D8}" destId="{63852A5D-4B39-41CC-ACA7-3B01A3A61E1B}" srcOrd="0" destOrd="1" presId="urn:microsoft.com/office/officeart/2005/8/layout/list1"/>
    <dgm:cxn modelId="{B67399B2-E38C-4190-88D9-E864FE68249B}" type="presOf" srcId="{D7527999-EC9A-43AC-901B-8FF790366BC8}" destId="{63852A5D-4B39-41CC-ACA7-3B01A3A61E1B}" srcOrd="0" destOrd="3" presId="urn:microsoft.com/office/officeart/2005/8/layout/list1"/>
    <dgm:cxn modelId="{F6B8A2C6-B611-4F50-AA58-D8147E5060E0}" srcId="{89D64B5B-6DEC-4E5B-A019-9A3480EA962A}" destId="{CD66C184-ACE5-4760-862A-C4202920FFC6}" srcOrd="2" destOrd="0" parTransId="{50AF2177-29E6-4307-88E0-B4CF76B35117}" sibTransId="{C4BF2E1D-C7BE-40F5-8B8B-02A5641E050F}"/>
    <dgm:cxn modelId="{716327D2-77E3-4EEA-84BC-2F325D630D66}" srcId="{F4635F67-2F7A-4B9E-8A6B-D13AB643D55C}" destId="{498334E5-7E4C-41FF-8ED6-ADF38ED782CD}" srcOrd="1" destOrd="0" parTransId="{D6EE64B9-CED1-4B8F-81B1-B1A53050E5D8}" sibTransId="{35BC21F6-4622-4C55-BCBF-DDEA84258497}"/>
    <dgm:cxn modelId="{69EB63D2-C0FA-4135-A0EC-595BBA592126}" type="presOf" srcId="{5372D45A-4BC4-4A8C-8FE4-08FAFC892C96}" destId="{3367058F-42C3-446F-9F11-2AB9436A46B5}" srcOrd="0" destOrd="0" presId="urn:microsoft.com/office/officeart/2005/8/layout/list1"/>
    <dgm:cxn modelId="{5210A6D7-54EC-46B2-B9CD-D1C4A06DB7CC}" type="presOf" srcId="{7A9A868F-1C35-415A-A938-A6E2A565F2A4}" destId="{3367058F-42C3-446F-9F11-2AB9436A46B5}" srcOrd="0" destOrd="3" presId="urn:microsoft.com/office/officeart/2005/8/layout/list1"/>
    <dgm:cxn modelId="{AB9A96D8-C4C0-490E-A39E-B38E8167FD86}" type="presOf" srcId="{6B6AB9B9-C25A-47FE-A211-B262F79FA45A}" destId="{F510DE79-7D7B-4626-A092-863ECA12FA49}" srcOrd="0" destOrd="0" presId="urn:microsoft.com/office/officeart/2005/8/layout/list1"/>
    <dgm:cxn modelId="{877F4CE1-3F96-4728-9413-6E41B3A2E9C2}" srcId="{A1D70C8B-9472-483C-B531-81E96BD76057}" destId="{008EBD0D-75C4-4D9E-BC53-3E749349328C}" srcOrd="1" destOrd="0" parTransId="{CB1E65DD-A7F7-477C-B5CE-07ECAE14217D}" sibTransId="{5F3E4A38-4AA3-43A3-AC4F-57CF31250179}"/>
    <dgm:cxn modelId="{C35B9CEC-5FF6-4892-B514-0CCEBDF790E2}" type="presOf" srcId="{008EBD0D-75C4-4D9E-BC53-3E749349328C}" destId="{63852A5D-4B39-41CC-ACA7-3B01A3A61E1B}" srcOrd="0" destOrd="2" presId="urn:microsoft.com/office/officeart/2005/8/layout/list1"/>
    <dgm:cxn modelId="{BE1E56F0-5128-4B71-A59F-C412E4DFC757}" type="presOf" srcId="{89D64B5B-6DEC-4E5B-A019-9A3480EA962A}" destId="{AC0A5D71-4DEF-476F-980B-07A3B1AF5C81}" srcOrd="0" destOrd="0" presId="urn:microsoft.com/office/officeart/2005/8/layout/list1"/>
    <dgm:cxn modelId="{81D50481-92E9-4A03-AF42-92FA05739E2F}" type="presParOf" srcId="{F510DE79-7D7B-4626-A092-863ECA12FA49}" destId="{8567E3F2-9A75-404F-B62D-5DC3399813E1}" srcOrd="0" destOrd="0" presId="urn:microsoft.com/office/officeart/2005/8/layout/list1"/>
    <dgm:cxn modelId="{C092DE08-375E-49E2-B8BC-327190735610}" type="presParOf" srcId="{8567E3F2-9A75-404F-B62D-5DC3399813E1}" destId="{10038D8A-B20A-457D-8680-B87E2A727E39}" srcOrd="0" destOrd="0" presId="urn:microsoft.com/office/officeart/2005/8/layout/list1"/>
    <dgm:cxn modelId="{29A73EFD-FE4A-4C2B-84A9-01EFEB406EB7}" type="presParOf" srcId="{8567E3F2-9A75-404F-B62D-5DC3399813E1}" destId="{93C1D3D7-2B80-47B8-9148-CD0349A7F6C3}" srcOrd="1" destOrd="0" presId="urn:microsoft.com/office/officeart/2005/8/layout/list1"/>
    <dgm:cxn modelId="{912857D7-D5E7-499B-ADDD-6A7236944E10}" type="presParOf" srcId="{F510DE79-7D7B-4626-A092-863ECA12FA49}" destId="{4BEF62B5-B126-4F28-84DD-4D45DBDC7FA8}" srcOrd="1" destOrd="0" presId="urn:microsoft.com/office/officeart/2005/8/layout/list1"/>
    <dgm:cxn modelId="{6A8E9F48-D6C9-42CE-A9C4-7086F594D778}" type="presParOf" srcId="{F510DE79-7D7B-4626-A092-863ECA12FA49}" destId="{63852A5D-4B39-41CC-ACA7-3B01A3A61E1B}" srcOrd="2" destOrd="0" presId="urn:microsoft.com/office/officeart/2005/8/layout/list1"/>
    <dgm:cxn modelId="{DA4407E6-2462-4635-9B91-7F29C051C5E4}" type="presParOf" srcId="{F510DE79-7D7B-4626-A092-863ECA12FA49}" destId="{DD242850-4AC7-4E47-B264-2AEAF8F6BFEC}" srcOrd="3" destOrd="0" presId="urn:microsoft.com/office/officeart/2005/8/layout/list1"/>
    <dgm:cxn modelId="{F3944ADE-0143-48C9-AB86-92D003E09AAF}" type="presParOf" srcId="{F510DE79-7D7B-4626-A092-863ECA12FA49}" destId="{A6739DEB-1966-4763-925F-CB11AE9D43F6}" srcOrd="4" destOrd="0" presId="urn:microsoft.com/office/officeart/2005/8/layout/list1"/>
    <dgm:cxn modelId="{4CB69CFE-EEB3-4ED0-9EE2-0B98823E1798}" type="presParOf" srcId="{A6739DEB-1966-4763-925F-CB11AE9D43F6}" destId="{AC0A5D71-4DEF-476F-980B-07A3B1AF5C81}" srcOrd="0" destOrd="0" presId="urn:microsoft.com/office/officeart/2005/8/layout/list1"/>
    <dgm:cxn modelId="{3E407CEB-899B-4BE2-95A9-E3EC18E4037E}" type="presParOf" srcId="{A6739DEB-1966-4763-925F-CB11AE9D43F6}" destId="{D97ECA09-CC52-462A-870B-8AE29D822E86}" srcOrd="1" destOrd="0" presId="urn:microsoft.com/office/officeart/2005/8/layout/list1"/>
    <dgm:cxn modelId="{B93D420A-A274-4A68-B538-09803E432297}" type="presParOf" srcId="{F510DE79-7D7B-4626-A092-863ECA12FA49}" destId="{22BAB08F-1374-4202-92C3-F5C157A5B4D4}" srcOrd="5" destOrd="0" presId="urn:microsoft.com/office/officeart/2005/8/layout/list1"/>
    <dgm:cxn modelId="{480A5CAC-BABE-4B36-9DD1-8FC13417BD58}" type="presParOf" srcId="{F510DE79-7D7B-4626-A092-863ECA12FA49}" destId="{3367058F-42C3-446F-9F11-2AB9436A46B5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337676-AF16-48C1-B021-79E5FA777A91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3C8B53D-7248-4108-A4C0-3D68D6F08BDD}">
      <dsp:nvSpPr>
        <dsp:cNvPr id="0" name=""/>
        <dsp:cNvSpPr/>
      </dsp:nvSpPr>
      <dsp:spPr>
        <a:xfrm>
          <a:off x="0" y="0"/>
          <a:ext cx="3442008" cy="3505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3200" b="1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Hematopoietic Stem cells (HSC)</a:t>
          </a:r>
          <a:endParaRPr lang="en-US" sz="3200" b="1" kern="12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3442008" cy="3505200"/>
      </dsp:txXfrm>
    </dsp:sp>
    <dsp:sp modelId="{9F3C563C-78E8-48BF-9661-DC588B832F0B}">
      <dsp:nvSpPr>
        <dsp:cNvPr id="0" name=""/>
        <dsp:cNvSpPr/>
      </dsp:nvSpPr>
      <dsp:spPr>
        <a:xfrm>
          <a:off x="3574480" y="54768"/>
          <a:ext cx="6932696" cy="10953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4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Allogeneic </a:t>
          </a:r>
          <a:endParaRPr lang="en-US" sz="4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74480" y="54768"/>
        <a:ext cx="6932696" cy="1095374"/>
      </dsp:txXfrm>
    </dsp:sp>
    <dsp:sp modelId="{B1B0521A-7CC1-45D5-959B-39595AFFD214}">
      <dsp:nvSpPr>
        <dsp:cNvPr id="0" name=""/>
        <dsp:cNvSpPr/>
      </dsp:nvSpPr>
      <dsp:spPr>
        <a:xfrm>
          <a:off x="3442008" y="1150143"/>
          <a:ext cx="7065168" cy="0"/>
        </a:xfrm>
        <a:prstGeom prst="line">
          <a:avLst/>
        </a:prstGeom>
        <a:noFill/>
        <a:ln w="635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73787C7D-1F6B-4E0D-A196-CA53169FF1B1}">
      <dsp:nvSpPr>
        <dsp:cNvPr id="0" name=""/>
        <dsp:cNvSpPr/>
      </dsp:nvSpPr>
      <dsp:spPr>
        <a:xfrm>
          <a:off x="3574480" y="1204912"/>
          <a:ext cx="6932696" cy="10953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4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Syngeneic </a:t>
          </a:r>
          <a:endParaRPr lang="en-US" sz="4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74480" y="1204912"/>
        <a:ext cx="6932696" cy="1095374"/>
      </dsp:txXfrm>
    </dsp:sp>
    <dsp:sp modelId="{731C6E55-2E8A-4CE9-8227-767CD264EAA9}">
      <dsp:nvSpPr>
        <dsp:cNvPr id="0" name=""/>
        <dsp:cNvSpPr/>
      </dsp:nvSpPr>
      <dsp:spPr>
        <a:xfrm>
          <a:off x="3442008" y="2300287"/>
          <a:ext cx="7065168" cy="0"/>
        </a:xfrm>
        <a:prstGeom prst="line">
          <a:avLst/>
        </a:prstGeom>
        <a:noFill/>
        <a:ln w="635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3F2E71E2-223F-4E39-9AFB-6BFA46AB8B5B}">
      <dsp:nvSpPr>
        <dsp:cNvPr id="0" name=""/>
        <dsp:cNvSpPr/>
      </dsp:nvSpPr>
      <dsp:spPr>
        <a:xfrm>
          <a:off x="3574480" y="2355056"/>
          <a:ext cx="6932696" cy="10953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4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Autologous  </a:t>
          </a:r>
          <a:endParaRPr lang="en-US" sz="4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74480" y="2355056"/>
        <a:ext cx="6932696" cy="1095374"/>
      </dsp:txXfrm>
    </dsp:sp>
    <dsp:sp modelId="{EEE8FA30-5996-44A9-92B7-A7EFFDB7DC36}">
      <dsp:nvSpPr>
        <dsp:cNvPr id="0" name=""/>
        <dsp:cNvSpPr/>
      </dsp:nvSpPr>
      <dsp:spPr>
        <a:xfrm>
          <a:off x="3442008" y="3450431"/>
          <a:ext cx="7065168" cy="0"/>
        </a:xfrm>
        <a:prstGeom prst="line">
          <a:avLst/>
        </a:prstGeom>
        <a:noFill/>
        <a:ln w="635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0183C540-53CD-456E-B26C-C5F3E3358FD6}">
      <dsp:nvSpPr>
        <dsp:cNvPr id="0" name=""/>
        <dsp:cNvSpPr/>
      </dsp:nvSpPr>
      <dsp:spPr>
        <a:xfrm>
          <a:off x="0" y="3505200"/>
          <a:ext cx="10515600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36223FD-1D5E-4D4A-AFEC-02E49291BC88}">
      <dsp:nvSpPr>
        <dsp:cNvPr id="0" name=""/>
        <dsp:cNvSpPr/>
      </dsp:nvSpPr>
      <dsp:spPr>
        <a:xfrm>
          <a:off x="0" y="3505200"/>
          <a:ext cx="2103120" cy="3505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altLang="en-US" sz="6500" b="1" kern="1200"/>
        </a:p>
      </dsp:txBody>
      <dsp:txXfrm>
        <a:off x="0" y="3505200"/>
        <a:ext cx="2103120" cy="35052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0166DC-800F-4E4A-9CFB-9EF403435F47}">
      <dsp:nvSpPr>
        <dsp:cNvPr id="0" name=""/>
        <dsp:cNvSpPr/>
      </dsp:nvSpPr>
      <dsp:spPr>
        <a:xfrm>
          <a:off x="2053" y="861732"/>
          <a:ext cx="4379788" cy="26278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4000" b="1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Bone marrow conditioning ???</a:t>
          </a:r>
          <a:endParaRPr lang="en-US" sz="4000" kern="12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9021" y="938700"/>
        <a:ext cx="4225852" cy="2473937"/>
      </dsp:txXfrm>
    </dsp:sp>
    <dsp:sp modelId="{2458A320-50FB-4250-A17E-79F197DA6BC3}">
      <dsp:nvSpPr>
        <dsp:cNvPr id="0" name=""/>
        <dsp:cNvSpPr/>
      </dsp:nvSpPr>
      <dsp:spPr>
        <a:xfrm>
          <a:off x="4767263" y="1632575"/>
          <a:ext cx="928515" cy="1086187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>
            <a:solidFill>
              <a:srgbClr val="00B050"/>
            </a:solidFill>
          </a:endParaRPr>
        </a:p>
      </dsp:txBody>
      <dsp:txXfrm>
        <a:off x="4767263" y="1849812"/>
        <a:ext cx="649961" cy="651713"/>
      </dsp:txXfrm>
    </dsp:sp>
    <dsp:sp modelId="{586C7919-FAB2-4BF9-8DEA-7AE0F9C009F0}">
      <dsp:nvSpPr>
        <dsp:cNvPr id="0" name=""/>
        <dsp:cNvSpPr/>
      </dsp:nvSpPr>
      <dsp:spPr>
        <a:xfrm>
          <a:off x="6133757" y="861732"/>
          <a:ext cx="4379788" cy="26278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4000" b="1" kern="1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Is the preparation of the patient bone marrow to the HSCT</a:t>
          </a:r>
          <a:endParaRPr lang="en-US" sz="4000" kern="120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10725" y="938700"/>
        <a:ext cx="4225852" cy="24739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3FF8D-C782-4088-A8FA-EE10877906F5}">
      <dsp:nvSpPr>
        <dsp:cNvPr id="0" name=""/>
        <dsp:cNvSpPr/>
      </dsp:nvSpPr>
      <dsp:spPr>
        <a:xfrm>
          <a:off x="-394333" y="0"/>
          <a:ext cx="10515594" cy="1550939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preparative or conditioning regimen is a critical element in the hematopoietic cell transplant procedure The purposes of the which are:</a:t>
          </a:r>
          <a:endParaRPr lang="en-U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-348908" y="45425"/>
        <a:ext cx="8562706" cy="1460089"/>
      </dsp:txXfrm>
    </dsp:sp>
    <dsp:sp modelId="{B8366077-D4D3-4B41-A250-0AE7408FE016}">
      <dsp:nvSpPr>
        <dsp:cNvPr id="0" name=""/>
        <dsp:cNvSpPr/>
      </dsp:nvSpPr>
      <dsp:spPr>
        <a:xfrm>
          <a:off x="1183003" y="1809429"/>
          <a:ext cx="8938260" cy="1550939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To provide adequate immunosuppression to prevent rejection of the transplanted graft</a:t>
          </a:r>
          <a:endParaRPr lang="en-U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28428" y="1854854"/>
        <a:ext cx="7050629" cy="1460089"/>
      </dsp:txXfrm>
    </dsp:sp>
    <dsp:sp modelId="{860B67DC-ED96-4E59-8C0D-F0CBD95E14C9}">
      <dsp:nvSpPr>
        <dsp:cNvPr id="0" name=""/>
        <dsp:cNvSpPr/>
      </dsp:nvSpPr>
      <dsp:spPr>
        <a:xfrm>
          <a:off x="1971673" y="3618858"/>
          <a:ext cx="8938260" cy="1550939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To eradicate the disease for which the transplant is being performed</a:t>
          </a:r>
          <a:endParaRPr lang="en-U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17098" y="3664283"/>
        <a:ext cx="7050629" cy="1460089"/>
      </dsp:txXfrm>
    </dsp:sp>
    <dsp:sp modelId="{DD6D6E3D-94DD-4EBE-A36D-7DD669A5014C}">
      <dsp:nvSpPr>
        <dsp:cNvPr id="0" name=""/>
        <dsp:cNvSpPr/>
      </dsp:nvSpPr>
      <dsp:spPr>
        <a:xfrm>
          <a:off x="8324483" y="1176129"/>
          <a:ext cx="1008110" cy="1008110"/>
        </a:xfrm>
        <a:prstGeom prst="downArrow">
          <a:avLst>
            <a:gd name="adj1" fmla="val 55000"/>
            <a:gd name="adj2" fmla="val 45000"/>
          </a:avLst>
        </a:prstGeom>
        <a:solidFill>
          <a:srgbClr val="FF0000">
            <a:alpha val="90000"/>
          </a:srgb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551308" y="1176129"/>
        <a:ext cx="554460" cy="758603"/>
      </dsp:txXfrm>
    </dsp:sp>
    <dsp:sp modelId="{C6E61B27-628C-4B78-8DA5-E840B84635E2}">
      <dsp:nvSpPr>
        <dsp:cNvPr id="0" name=""/>
        <dsp:cNvSpPr/>
      </dsp:nvSpPr>
      <dsp:spPr>
        <a:xfrm>
          <a:off x="9113153" y="2975218"/>
          <a:ext cx="1008110" cy="1008110"/>
        </a:xfrm>
        <a:prstGeom prst="downArrow">
          <a:avLst>
            <a:gd name="adj1" fmla="val 55000"/>
            <a:gd name="adj2" fmla="val 45000"/>
          </a:avLst>
        </a:prstGeom>
        <a:solidFill>
          <a:srgbClr val="FF0000">
            <a:alpha val="90000"/>
          </a:srgbClr>
        </a:solidFill>
        <a:ln w="635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9339978" y="2975218"/>
        <a:ext cx="554460" cy="758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852A5D-4B39-41CC-ACA7-3B01A3A61E1B}">
      <dsp:nvSpPr>
        <dsp:cNvPr id="0" name=""/>
        <dsp:cNvSpPr/>
      </dsp:nvSpPr>
      <dsp:spPr>
        <a:xfrm>
          <a:off x="0" y="268662"/>
          <a:ext cx="10611678" cy="272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3584" tIns="374904" rIns="823584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pl-PL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Hematological malignancies</a:t>
          </a:r>
          <a:endParaRPr lang="en-U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pl-PL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Lymphomas (Hodgkin and non-Hodgkin)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pl-PL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Leukemias (acute and chronic)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pl-PL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Multiple myeloma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pl-PL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</a:t>
          </a:r>
          <a:r>
            <a:rPr lang="en-A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myelodysplastic syndrome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pl-PL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Solid tumors</a:t>
          </a:r>
          <a:endParaRPr lang="en-U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68662"/>
        <a:ext cx="10611678" cy="2721600"/>
      </dsp:txXfrm>
    </dsp:sp>
    <dsp:sp modelId="{93C1D3D7-2B80-47B8-9148-CD0349A7F6C3}">
      <dsp:nvSpPr>
        <dsp:cNvPr id="0" name=""/>
        <dsp:cNvSpPr/>
      </dsp:nvSpPr>
      <dsp:spPr>
        <a:xfrm>
          <a:off x="530583" y="2982"/>
          <a:ext cx="7428174" cy="531360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0767" tIns="0" rIns="280767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Neoplastic disorders</a:t>
          </a:r>
          <a:endParaRPr lang="en-US" sz="2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6522" y="28921"/>
        <a:ext cx="7376296" cy="479482"/>
      </dsp:txXfrm>
    </dsp:sp>
    <dsp:sp modelId="{3367058F-42C3-446F-9F11-2AB9436A46B5}">
      <dsp:nvSpPr>
        <dsp:cNvPr id="0" name=""/>
        <dsp:cNvSpPr/>
      </dsp:nvSpPr>
      <dsp:spPr>
        <a:xfrm>
          <a:off x="0" y="3353143"/>
          <a:ext cx="10611678" cy="1984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3584" tIns="374904" rIns="823584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pl-PL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Aplastic anemia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pl-PL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Autoimmune diseases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pl-PL" sz="2400" kern="1200">
              <a:latin typeface="Times New Roman" panose="02020603050405020304" pitchFamily="18" charset="0"/>
              <a:cs typeface="Times New Roman" panose="02020603050405020304" pitchFamily="18" charset="0"/>
            </a:rPr>
            <a:t>Immunodeficiency</a:t>
          </a:r>
          <a:endParaRPr lang="en-US" sz="2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pl-PL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Inborn errors of metabolism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353143"/>
        <a:ext cx="10611678" cy="1984500"/>
      </dsp:txXfrm>
    </dsp:sp>
    <dsp:sp modelId="{D97ECA09-CC52-462A-870B-8AE29D822E86}">
      <dsp:nvSpPr>
        <dsp:cNvPr id="0" name=""/>
        <dsp:cNvSpPr/>
      </dsp:nvSpPr>
      <dsp:spPr>
        <a:xfrm>
          <a:off x="530583" y="3087463"/>
          <a:ext cx="7428174" cy="531360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0767" tIns="0" rIns="280767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Non-neoplastic disorders</a:t>
          </a:r>
          <a:endParaRPr lang="en-US" sz="2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6522" y="3113402"/>
        <a:ext cx="7376296" cy="479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EFDF1-9047-4322-A19E-02E7EE1500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2279E1-94EB-4C8C-BDAC-4CBBE4468A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EE61B-BD85-4B3D-B48C-39B390782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382D-C3A5-47B0-8CE4-789B99FFA1FD}" type="datetimeFigureOut">
              <a:rPr lang="en-AU" smtClean="0"/>
              <a:t>26/03/2018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657EC6-41F6-429E-B289-AB2D08282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161F8A-D78C-4683-8211-1745D5D1D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1D89-16D9-4F74-9D56-1D1D253E2C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622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C9954-E5BB-4D64-A4FF-F819BD222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EF9889-5439-4EF2-A0CA-441F01A15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E4969A-2F01-499D-B252-63B857C57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382D-C3A5-47B0-8CE4-789B99FFA1FD}" type="datetimeFigureOut">
              <a:rPr lang="en-AU" smtClean="0"/>
              <a:t>26/03/2018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D4B33-88BF-4A22-9D09-A353EBA43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B854B4-93AA-4E3D-B2D9-972617D9E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1D89-16D9-4F74-9D56-1D1D253E2C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5691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681F18-74A2-4C49-B870-ACDBC21151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DF2CC0-38AF-495E-BA43-F56CD965A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C84A9-0750-47E3-8D29-DC337036A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382D-C3A5-47B0-8CE4-789B99FFA1FD}" type="datetimeFigureOut">
              <a:rPr lang="en-AU" smtClean="0"/>
              <a:t>26/03/2018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FB0A9-93BC-4FB8-AC60-27FECC793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3AF02A-5D5A-4E19-B254-FC08DFCC0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1D89-16D9-4F74-9D56-1D1D253E2C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6957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F4B12-EE05-4378-A004-639C7F5E1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8F58F-B0CE-4F9C-A87F-7668C547C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211C4F-B1AF-495D-894D-369B7E84B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382D-C3A5-47B0-8CE4-789B99FFA1FD}" type="datetimeFigureOut">
              <a:rPr lang="en-AU" smtClean="0"/>
              <a:t>26/03/2018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0189B-C7DE-43EC-98A8-590BE2CB8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0837B-63AD-47DC-B137-EE295AE54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1D89-16D9-4F74-9D56-1D1D253E2C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4658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0F317-B9D0-446B-9C7D-1C45F2605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824DED-620A-44B8-9DD6-6C856042AA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2B0C6A-D44C-4E3B-B70F-9A9F176DC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382D-C3A5-47B0-8CE4-789B99FFA1FD}" type="datetimeFigureOut">
              <a:rPr lang="en-AU" smtClean="0"/>
              <a:t>26/03/2018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3CED0-B8A2-4A21-87DF-C5949541F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634B3-7758-4A3E-A420-19B2D3613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1D89-16D9-4F74-9D56-1D1D253E2C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2653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90D9C-24B6-448C-9E26-198CD8A06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AA0F6-9134-4BA2-B06F-BF05253EEA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5C8DF2-5924-45D7-A606-B3FC1B741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DC7E6C-BFCD-4A26-B5B9-C46434596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382D-C3A5-47B0-8CE4-789B99FFA1FD}" type="datetimeFigureOut">
              <a:rPr lang="en-AU" smtClean="0"/>
              <a:t>26/03/2018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824056-0760-4E2D-8DBF-04A6E5FF8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880226-74C0-4722-8679-A8302BD03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1D89-16D9-4F74-9D56-1D1D253E2C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4090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3801D-5702-4970-8C58-485D5FBE4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8DC9C7-28A2-4D5E-A1FD-3378D9D8F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FF961B-E907-4AAB-9868-B0E67E5D56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A00B49-BF17-43CD-9DF6-68D92FCE3A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7E87C7-3494-4873-B6AC-E8BF352DD5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F3C01B-E618-4E79-98A0-45BD2EBF8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382D-C3A5-47B0-8CE4-789B99FFA1FD}" type="datetimeFigureOut">
              <a:rPr lang="en-AU" smtClean="0"/>
              <a:t>26/03/2018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6C8C9C-B089-440C-9136-CE132A0F2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709A94-EA2C-4572-ACC7-8D769734C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1D89-16D9-4F74-9D56-1D1D253E2C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4737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B697E-D088-43ED-A90E-45B40C175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54D376-E6B8-4AB6-A34C-50C41404E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382D-C3A5-47B0-8CE4-789B99FFA1FD}" type="datetimeFigureOut">
              <a:rPr lang="en-AU" smtClean="0"/>
              <a:t>26/03/2018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D1956B-22D5-4FEF-B209-001CA188B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A3CB62-5DBB-4B12-B007-46821F354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1D89-16D9-4F74-9D56-1D1D253E2C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809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229079-2C97-47BC-B09C-806F5DA5B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382D-C3A5-47B0-8CE4-789B99FFA1FD}" type="datetimeFigureOut">
              <a:rPr lang="en-AU" smtClean="0"/>
              <a:t>26/03/2018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4129F9-ACDB-4351-8057-61976D48F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336E78-14D5-4853-860F-E738F102E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1D89-16D9-4F74-9D56-1D1D253E2C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7246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C755E-75E3-476D-86B5-9426F7060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B8F9A-7875-4906-9E56-21BC186A6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560CA3-2CC2-4C9A-B1E7-E17B250B6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7CB834-DDE6-4B7F-9505-60A92B824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382D-C3A5-47B0-8CE4-789B99FFA1FD}" type="datetimeFigureOut">
              <a:rPr lang="en-AU" smtClean="0"/>
              <a:t>26/03/2018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05819F-ADF3-40DF-92E3-D948FAF6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0C85FE-FB2A-436B-92D7-A7A1233C0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1D89-16D9-4F74-9D56-1D1D253E2C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2581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8480F-53D6-4448-B937-7DA00B3B5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E54AFD-67CF-48D1-A57C-6594C84BC0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9CE141-40C4-4F5C-8257-991BE01288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BB6761-93C5-4BC3-84B6-8BC07E6F7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382D-C3A5-47B0-8CE4-789B99FFA1FD}" type="datetimeFigureOut">
              <a:rPr lang="en-AU" smtClean="0"/>
              <a:t>26/03/2018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840735-492F-4A08-8B30-7ACC6F3D7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F3E30E-CB1A-40A3-ADD6-7CBE6B505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1D89-16D9-4F74-9D56-1D1D253E2C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960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F63FB8-B732-4044-9F7B-6345094F9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BE8D7-E90B-4547-94F5-AD084B19C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5A6D1-7735-4265-B99A-0DA4E28947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A382D-C3A5-47B0-8CE4-789B99FFA1FD}" type="datetimeFigureOut">
              <a:rPr lang="en-AU" smtClean="0"/>
              <a:t>26/03/2018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A48932-D374-4CE7-A168-BDE5057322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E8B11-0177-491C-9065-8B5AAA32EF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71D89-16D9-4F74-9D56-1D1D253E2C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5196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AEDBC-7529-4B8A-98A9-6E198E529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0904"/>
            <a:ext cx="10515600" cy="523605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AU" sz="32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AU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Hematopoietic cell transplantation (HCT) </a:t>
            </a:r>
          </a:p>
          <a:p>
            <a:pPr marL="0" indent="0" algn="ctr">
              <a:buNone/>
            </a:pP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A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Def: the administration of hematopoietic stem cells from any source (ex: bone marrow, peripheral blood, umbilical cord blood) to reconstitute the bone marrow.</a:t>
            </a:r>
          </a:p>
        </p:txBody>
      </p:sp>
    </p:spTree>
    <p:extLst>
      <p:ext uri="{BB962C8B-B14F-4D97-AF65-F5344CB8AC3E}">
        <p14:creationId xmlns:p14="http://schemas.microsoft.com/office/powerpoint/2010/main" val="2028996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884E5A0-06E3-48E9-83B7-8BB5EE9B0A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0009290"/>
              </p:ext>
            </p:extLst>
          </p:nvPr>
        </p:nvGraphicFramePr>
        <p:xfrm>
          <a:off x="586409" y="1123259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0171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AE3ED8E-E619-4475-B3B2-F2B50ABA5C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9825151"/>
              </p:ext>
            </p:extLst>
          </p:nvPr>
        </p:nvGraphicFramePr>
        <p:xfrm>
          <a:off x="771939" y="927652"/>
          <a:ext cx="10515600" cy="5169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5626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69137-0FFE-4219-97DB-7145E8041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870" y="344558"/>
            <a:ext cx="10624930" cy="638754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conditioning treatment (chemotherapy with or without radiotherapy) is ‘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myeloablative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or, increasingly, ‘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nonmyeloablative’</a:t>
            </a:r>
          </a:p>
          <a:p>
            <a:pPr>
              <a:buFont typeface="Wingdings" panose="05000000000000000000" pitchFamily="2" charset="2"/>
              <a:buChar char="Ø"/>
            </a:pP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AU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Myeloablative conditioning  </a:t>
            </a:r>
          </a:p>
          <a:p>
            <a:pPr lvl="2"/>
            <a:r>
              <a:rPr lang="en-A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destroys malignant cells </a:t>
            </a:r>
          </a:p>
          <a:p>
            <a:pPr lvl="2"/>
            <a:r>
              <a:rPr lang="en-A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immunosuppresses the recipient</a:t>
            </a:r>
          </a:p>
          <a:p>
            <a:pPr lvl="2"/>
            <a:r>
              <a:rPr lang="en-A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ablating the recipient’s haematopoietic tissues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A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AU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Non-myeloablativ</a:t>
            </a:r>
            <a:r>
              <a:rPr lang="en-A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  <a:p>
            <a:pPr lvl="2"/>
            <a:r>
              <a:rPr lang="en-A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relies on intense immunosuppression to provide ‘immunological space’ for transplanted stem cells</a:t>
            </a:r>
          </a:p>
          <a:p>
            <a:pPr>
              <a:buFont typeface="Wingdings" panose="05000000000000000000" pitchFamily="2" charset="2"/>
              <a:buChar char="Ø"/>
            </a:pPr>
            <a:endParaRPr lang="en-A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130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haematopoietic stem cell transplantation">
            <a:extLst>
              <a:ext uri="{FF2B5EF4-FFF2-40B4-BE49-F238E27FC236}">
                <a16:creationId xmlns:a16="http://schemas.microsoft.com/office/drawing/2014/main" id="{88B7F095-76D3-4C24-BA0F-009BD41E149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96" y="647114"/>
            <a:ext cx="10264715" cy="5529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1001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011B4-891A-4AB3-A30B-0CD6445B1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6191"/>
            <a:ext cx="10515600" cy="501077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A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 3–4 weeks are needed to produce enough erythrocytes, granulocytes and platelets for the patient’s</a:t>
            </a:r>
          </a:p>
          <a:p>
            <a:endParaRPr lang="en-A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During this period of aplasia, patients are at risk of infection and bleeding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62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24BB5A8A-97E1-486C-8507-ADB8AE6BAE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8843" y="0"/>
            <a:ext cx="10515600" cy="1325563"/>
          </a:xfrm>
        </p:spPr>
        <p:txBody>
          <a:bodyPr>
            <a:normAutofit/>
          </a:bodyPr>
          <a:lstStyle/>
          <a:p>
            <a:r>
              <a:rPr lang="pl-PL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Indication for HSCT</a:t>
            </a:r>
          </a:p>
        </p:txBody>
      </p:sp>
      <p:graphicFrame>
        <p:nvGraphicFramePr>
          <p:cNvPr id="22535" name="Rectangle 3">
            <a:extLst>
              <a:ext uri="{FF2B5EF4-FFF2-40B4-BE49-F238E27FC236}">
                <a16:creationId xmlns:a16="http://schemas.microsoft.com/office/drawing/2014/main" id="{F04CF1F1-CF51-43FE-A4B9-A6D9465758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5114584"/>
              </p:ext>
            </p:extLst>
          </p:nvPr>
        </p:nvGraphicFramePr>
        <p:xfrm>
          <a:off x="742122" y="1126435"/>
          <a:ext cx="10611678" cy="53406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75251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9A241-7D55-4920-A99E-8CD44341D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61" y="365125"/>
            <a:ext cx="10982739" cy="1325563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A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Complications of allogeneic haematopoietic stem cell transplantation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F11D6-795A-4318-BE3B-C5CE8B0350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95061"/>
            <a:ext cx="4807226" cy="428190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Anaemia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Infections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Bleeding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Acute GVHD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Mucositis – pain, nausea,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diarrhoea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Liver </a:t>
            </a:r>
            <a:r>
              <a:rPr lang="en-A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veno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-occlusive disease</a:t>
            </a:r>
          </a:p>
          <a:p>
            <a:endParaRPr lang="en-A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0C3C6D-8129-473E-9412-345AFD545F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026" y="1855304"/>
            <a:ext cx="5032513" cy="4321659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Late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Chronic GVHD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Infertility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Cataracts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Second malignancy</a:t>
            </a:r>
          </a:p>
        </p:txBody>
      </p:sp>
    </p:spTree>
    <p:extLst>
      <p:ext uri="{BB962C8B-B14F-4D97-AF65-F5344CB8AC3E}">
        <p14:creationId xmlns:p14="http://schemas.microsoft.com/office/powerpoint/2010/main" val="38379975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6871E-0A88-43A5-9F40-0048B399D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464" y="13217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AU" sz="2800" b="1" dirty="0">
                <a:solidFill>
                  <a:srgbClr val="00B050"/>
                </a:solidFill>
                <a:latin typeface="Cambria" panose="02040503050406030204" pitchFamily="18" charset="0"/>
              </a:rPr>
              <a:t>Infections during recovery from haematopoietic stem cell transplantation (HSCT)</a:t>
            </a:r>
            <a:endParaRPr lang="en-AU" sz="2800" dirty="0">
              <a:solidFill>
                <a:srgbClr val="00B05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8C3F83A-2062-420B-B174-D33CBEDCE6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3261862"/>
              </p:ext>
            </p:extLst>
          </p:nvPr>
        </p:nvGraphicFramePr>
        <p:xfrm>
          <a:off x="564874" y="1330527"/>
          <a:ext cx="11062251" cy="47714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04691">
                  <a:extLst>
                    <a:ext uri="{9D8B030D-6E8A-4147-A177-3AD203B41FA5}">
                      <a16:colId xmlns:a16="http://schemas.microsoft.com/office/drawing/2014/main" val="4205627434"/>
                    </a:ext>
                  </a:extLst>
                </a:gridCol>
                <a:gridCol w="2928731">
                  <a:extLst>
                    <a:ext uri="{9D8B030D-6E8A-4147-A177-3AD203B41FA5}">
                      <a16:colId xmlns:a16="http://schemas.microsoft.com/office/drawing/2014/main" val="3026375509"/>
                    </a:ext>
                  </a:extLst>
                </a:gridCol>
                <a:gridCol w="3728829">
                  <a:extLst>
                    <a:ext uri="{9D8B030D-6E8A-4147-A177-3AD203B41FA5}">
                      <a16:colId xmlns:a16="http://schemas.microsoft.com/office/drawing/2014/main" val="812280971"/>
                    </a:ext>
                  </a:extLst>
                </a:gridCol>
              </a:tblGrid>
              <a:tr h="644224">
                <a:tc>
                  <a:txBody>
                    <a:bodyPr/>
                    <a:lstStyle/>
                    <a:p>
                      <a:r>
                        <a:rPr lang="en-A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Infection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 after HSCT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Management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996858"/>
                  </a:ext>
                </a:extLst>
              </a:tr>
              <a:tr h="644224">
                <a:tc>
                  <a:txBody>
                    <a:bodyPr/>
                    <a:lstStyle/>
                    <a:p>
                      <a:r>
                        <a:rPr lang="en-A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Herpes simplex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0–4 weeks (aplastic</a:t>
                      </a:r>
                    </a:p>
                    <a:p>
                      <a:r>
                        <a:rPr lang="en-A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phase)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Acyclovir prophylaxis and therapy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732270"/>
                  </a:ext>
                </a:extLst>
              </a:tr>
              <a:tr h="898161">
                <a:tc>
                  <a:txBody>
                    <a:bodyPr/>
                    <a:lstStyle/>
                    <a:p>
                      <a:r>
                        <a:rPr lang="en-A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Cytomegalovirus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5–21 weeks</a:t>
                      </a:r>
                    </a:p>
                    <a:p>
                      <a:r>
                        <a:rPr lang="en-A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(cell-mediated immune deficiency)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Antigen screening in blood (PCR) and pre-emptive therapy e.g. (ganciclovir)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171655"/>
                  </a:ext>
                </a:extLst>
              </a:tr>
              <a:tr h="644224">
                <a:tc>
                  <a:txBody>
                    <a:bodyPr/>
                    <a:lstStyle/>
                    <a:p>
                      <a:r>
                        <a:rPr lang="en-A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Varicella zoster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After 13 weeks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Acyclovir prophylaxis and therapy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403519"/>
                  </a:ext>
                </a:extLst>
              </a:tr>
              <a:tr h="644224">
                <a:tc>
                  <a:txBody>
                    <a:bodyPr/>
                    <a:lstStyle/>
                    <a:p>
                      <a:r>
                        <a:rPr lang="en-A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Pneumocystis </a:t>
                      </a:r>
                      <a:r>
                        <a:rPr lang="en-AU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jirovecii</a:t>
                      </a:r>
                      <a:endParaRPr lang="en-A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8–26 weeks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Co-trimoxazole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9488117"/>
                  </a:ext>
                </a:extLst>
              </a:tr>
              <a:tr h="1195923">
                <a:tc>
                  <a:txBody>
                    <a:bodyPr/>
                    <a:lstStyle/>
                    <a:p>
                      <a:r>
                        <a:rPr lang="en-A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Encapsulated bacteria</a:t>
                      </a:r>
                    </a:p>
                    <a:p>
                      <a:r>
                        <a:rPr lang="en-AU" sz="14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Streptococcus pneumoniae; Haemophilus influenzae type B (B polysaccharide); Neisseria meningitidis; </a:t>
                      </a:r>
                      <a:r>
                        <a:rPr lang="en-AU" sz="1400" b="0" i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Klebsiella</a:t>
                      </a:r>
                      <a:r>
                        <a:rPr lang="en-AU" sz="14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pneumoniae; Salmonella typhi; Pseudomonas aeruginosa; Cryptococcus neoformans</a:t>
                      </a:r>
                      <a:r>
                        <a:rPr lang="en-AU" sz="18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A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weeks to years</a:t>
                      </a:r>
                    </a:p>
                    <a:p>
                      <a:r>
                        <a:rPr lang="en-A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(immunoglobulin deficiency, prolonged</a:t>
                      </a:r>
                    </a:p>
                    <a:p>
                      <a:r>
                        <a:rPr lang="en-A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with GVHD)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Prophylaxis and revaccination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5960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30417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6793F-3A9B-4F3E-90E1-26CB15A2D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5861"/>
            <a:ext cx="10515600" cy="550110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sz="35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Graft-versus-host disease</a:t>
            </a:r>
          </a:p>
          <a:p>
            <a:pPr marL="0" indent="0">
              <a:buNone/>
            </a:pPr>
            <a:endParaRPr lang="en-AU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GVHD is caused by the cytotoxic activity of donor T lymphocytes that become sensitised to their new host, regarding it as foreign.</a:t>
            </a:r>
          </a:p>
          <a:p>
            <a:endParaRPr lang="en-A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acute or a chronic form of GVHD.</a:t>
            </a:r>
          </a:p>
          <a:p>
            <a:endParaRPr lang="en-A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Acute GVHD occurs in the first 100 days after transplant in 1/3 patients. </a:t>
            </a:r>
          </a:p>
          <a:p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can affect the skin - rashes,</a:t>
            </a:r>
          </a:p>
          <a:p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liver - jaundice</a:t>
            </a:r>
          </a:p>
          <a:p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GIT - diarrhoea</a:t>
            </a:r>
          </a:p>
          <a:p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vary from mild to lethal.</a:t>
            </a:r>
          </a:p>
          <a:p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7107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D94FD-9DF5-4D80-A7A4-B90045562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3183"/>
            <a:ext cx="10515600" cy="5063780"/>
          </a:xfrm>
        </p:spPr>
        <p:txBody>
          <a:bodyPr/>
          <a:lstStyle/>
          <a:p>
            <a:pPr marL="0" indent="0">
              <a:buNone/>
            </a:pPr>
            <a:r>
              <a:rPr lang="en-AU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Prevention of GVHD:</a:t>
            </a:r>
          </a:p>
          <a:p>
            <a:pPr>
              <a:lnSpc>
                <a:spcPct val="150000"/>
              </a:lnSpc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HLA-matching of the donor</a:t>
            </a:r>
          </a:p>
          <a:p>
            <a:pPr>
              <a:lnSpc>
                <a:spcPct val="150000"/>
              </a:lnSpc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immunosuppressant drugs, including methotrexate, ciclosporin, alemtuzumab or Anti-thymocyte globulin (ATG)</a:t>
            </a:r>
          </a:p>
          <a:p>
            <a:pPr>
              <a:lnSpc>
                <a:spcPct val="150000"/>
              </a:lnSpc>
            </a:pP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A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 of acute GVHD</a:t>
            </a:r>
          </a:p>
          <a:p>
            <a:pPr marL="0" indent="0">
              <a:buNone/>
            </a:pPr>
            <a:r>
              <a:rPr lang="en-A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difficult, despite high-dose glucocorticoids, may result in death</a:t>
            </a:r>
          </a:p>
          <a:p>
            <a:endParaRPr lang="en-A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87489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Donall Thomas">
            <a:extLst>
              <a:ext uri="{FF2B5EF4-FFF2-40B4-BE49-F238E27FC236}">
                <a16:creationId xmlns:a16="http://schemas.microsoft.com/office/drawing/2014/main" id="{C06B60F2-8433-461E-BDE1-62A6160529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40" y="241599"/>
            <a:ext cx="7370944" cy="469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7" name="Text Box 3">
            <a:extLst>
              <a:ext uri="{FF2B5EF4-FFF2-40B4-BE49-F238E27FC236}">
                <a16:creationId xmlns:a16="http://schemas.microsoft.com/office/drawing/2014/main" id="{8E63E8BC-05FA-4755-A3A4-A6A4EA8CCB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0042" y="600502"/>
            <a:ext cx="417759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Nobel Prize, 1990</a:t>
            </a:r>
          </a:p>
          <a:p>
            <a:pPr algn="ctr">
              <a:spcBef>
                <a:spcPct val="50000"/>
              </a:spcBef>
            </a:pPr>
            <a:r>
              <a:rPr lang="pl-PL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 Donnall Thomas </a:t>
            </a:r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FCE754CA-4A2A-42AE-8E28-10D29DDC5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083" y="4916344"/>
            <a:ext cx="11730355" cy="168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pl-PL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succsessful HSCT in treatment of acute leukemias</a:t>
            </a:r>
          </a:p>
          <a:p>
            <a:pPr>
              <a:lnSpc>
                <a:spcPct val="150000"/>
              </a:lnSpc>
            </a:pPr>
            <a:r>
              <a:rPr lang="pl-PL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Thomas ED, Lochte HL, Lu WC, Ferrebee JW. Intravenous infusion of bone marrow in patients receiving radiation and chemotherapy. N. Engl. J. Med. 1957; 257: 491</a:t>
            </a:r>
            <a:r>
              <a:rPr lang="pl-PL" alt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16416171"/>
      </p:ext>
    </p:extLst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59946-0404-49A6-925B-E200541E9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0174"/>
            <a:ext cx="10515600" cy="51167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Chronic GVHD</a:t>
            </a:r>
            <a:r>
              <a:rPr lang="en-A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 acute GVHD or arise independently</a:t>
            </a:r>
          </a:p>
          <a:p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often resembles a connective tissue disorder, although in mild cases a rash may be the only manifestation</a:t>
            </a:r>
          </a:p>
          <a:p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assoc. with increased infection risk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Treatment: </a:t>
            </a:r>
          </a:p>
          <a:p>
            <a:pPr marL="0" indent="0">
              <a:buNone/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glucocorticoids</a:t>
            </a:r>
          </a:p>
          <a:p>
            <a:pPr marL="0" indent="0">
              <a:buNone/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prolonged immunosuppression ex: ciclosporin.</a:t>
            </a:r>
          </a:p>
        </p:txBody>
      </p:sp>
    </p:spTree>
    <p:extLst>
      <p:ext uri="{BB962C8B-B14F-4D97-AF65-F5344CB8AC3E}">
        <p14:creationId xmlns:p14="http://schemas.microsoft.com/office/powerpoint/2010/main" val="2929892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cgvhd2">
            <a:extLst>
              <a:ext uri="{FF2B5EF4-FFF2-40B4-BE49-F238E27FC236}">
                <a16:creationId xmlns:a16="http://schemas.microsoft.com/office/drawing/2014/main" id="{8E488062-3504-43A5-9F48-BEB26226D6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94" t="13780" r="12796"/>
          <a:stretch>
            <a:fillRect/>
          </a:stretch>
        </p:blipFill>
        <p:spPr bwMode="auto">
          <a:xfrm>
            <a:off x="2846389" y="2851150"/>
            <a:ext cx="2693987" cy="353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5" name="Picture 3" descr="cgvhd3">
            <a:extLst>
              <a:ext uri="{FF2B5EF4-FFF2-40B4-BE49-F238E27FC236}">
                <a16:creationId xmlns:a16="http://schemas.microsoft.com/office/drawing/2014/main" id="{89628A73-DFDF-49C1-86B2-5ECDF251B6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93" t="13124"/>
          <a:stretch>
            <a:fillRect/>
          </a:stretch>
        </p:blipFill>
        <p:spPr bwMode="auto">
          <a:xfrm>
            <a:off x="5895976" y="2873376"/>
            <a:ext cx="4352925" cy="350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796" name="Rectangle 4">
            <a:extLst>
              <a:ext uri="{FF2B5EF4-FFF2-40B4-BE49-F238E27FC236}">
                <a16:creationId xmlns:a16="http://schemas.microsoft.com/office/drawing/2014/main" id="{D28575E4-C49A-41B6-896F-DBFEF9B6C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9900" y="836614"/>
            <a:ext cx="8737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Graft versus host disease  (GVHD) </a:t>
            </a:r>
          </a:p>
        </p:txBody>
      </p:sp>
    </p:spTree>
    <p:extLst>
      <p:ext uri="{BB962C8B-B14F-4D97-AF65-F5344CB8AC3E}">
        <p14:creationId xmlns:p14="http://schemas.microsoft.com/office/powerpoint/2010/main" val="2115074952"/>
      </p:ext>
    </p:extLst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00D78-326A-436B-9D9B-E96CC9EC4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A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Hematopoietic Stem cells (HSC)</a:t>
            </a:r>
            <a:endParaRPr lang="en-US" altLang="en-US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 produced in bone marrow that gives rise to all other blood cells (WBCs, RBCs, and platelets). </a:t>
            </a:r>
          </a:p>
          <a:p>
            <a:pPr lvl="2">
              <a:lnSpc>
                <a:spcPct val="150000"/>
              </a:lnSpc>
            </a:pPr>
            <a:r>
              <a:rPr lang="en-A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comprise only </a:t>
            </a:r>
            <a:r>
              <a:rPr lang="en-AU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0.01% </a:t>
            </a:r>
            <a:r>
              <a:rPr lang="en-A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total marrow cells</a:t>
            </a:r>
          </a:p>
          <a:p>
            <a:pPr lvl="2">
              <a:lnSpc>
                <a:spcPct val="150000"/>
              </a:lnSpc>
            </a:pPr>
            <a:r>
              <a:rPr lang="en-US" alt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Replenishes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itself</a:t>
            </a:r>
          </a:p>
          <a:p>
            <a:pPr lvl="2">
              <a:lnSpc>
                <a:spcPct val="150000"/>
              </a:lnSpc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Relatively </a:t>
            </a:r>
            <a:r>
              <a:rPr lang="en-US" alt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resistant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injury</a:t>
            </a:r>
          </a:p>
          <a:p>
            <a:pPr lvl="2">
              <a:lnSpc>
                <a:spcPct val="150000"/>
              </a:lnSpc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⃰ can be </a:t>
            </a:r>
            <a:r>
              <a:rPr lang="en-US" alt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eliminated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high doses of chemotherapy or radiation therapy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78991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0C6F6AE-BCA1-4752-8F16-06E7159435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8830" y="715617"/>
            <a:ext cx="10420718" cy="546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90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 descr="Hematopoietic Stem cells (HSC)">
            <a:extLst>
              <a:ext uri="{FF2B5EF4-FFF2-40B4-BE49-F238E27FC236}">
                <a16:creationId xmlns:a16="http://schemas.microsoft.com/office/drawing/2014/main" id="{AD51B7EB-67D6-4F43-AD05-DDD82DF0B7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4837039"/>
              </p:ext>
            </p:extLst>
          </p:nvPr>
        </p:nvGraphicFramePr>
        <p:xfrm>
          <a:off x="838200" y="901148"/>
          <a:ext cx="10515600" cy="701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8376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491B6-D9A4-47F6-A92E-6B219A091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083" y="1139687"/>
            <a:ext cx="11701873" cy="538038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HSC collected from a </a:t>
            </a:r>
            <a:r>
              <a:rPr lang="en-A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donor</a:t>
            </a:r>
          </a:p>
          <a:p>
            <a:pPr>
              <a:lnSpc>
                <a:spcPct val="150000"/>
              </a:lnSpc>
            </a:pPr>
            <a:r>
              <a:rPr lang="en-A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either a related donor (usually an HLA-identical sibling) or a closely HLA-matched volunteer unrelated donor (VUD).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grafts are free of </a:t>
            </a:r>
            <a:r>
              <a:rPr lang="en-A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tumor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but may be associated with potentially detrimental GVHD as well as a potentially beneficial graft-versus-</a:t>
            </a:r>
            <a:r>
              <a:rPr lang="en-A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tumor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effect.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period of pancytopenia following HCT is longer than for autologous HCT, and immunosuppressive agents are required for prophylaxis against and treatment of GVHD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0311E34-18D1-4153-81EF-4E987397D174}"/>
              </a:ext>
            </a:extLst>
          </p:cNvPr>
          <p:cNvSpPr/>
          <p:nvPr/>
        </p:nvSpPr>
        <p:spPr>
          <a:xfrm>
            <a:off x="678217" y="365026"/>
            <a:ext cx="4079313" cy="5355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AU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Allogeneic HCT </a:t>
            </a:r>
            <a:endParaRPr lang="en-AU" sz="28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514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8561A-D671-4722-A173-29395FDAE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6521"/>
            <a:ext cx="10515600" cy="452044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A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patient’s own stem cells from blood or marrow are collected before the introduction of chemotherapy and stored in the vapour phase of liquid nitrogen until required. </a:t>
            </a:r>
          </a:p>
          <a:p>
            <a:pPr>
              <a:buFont typeface="Wingdings" panose="05000000000000000000" pitchFamily="2" charset="2"/>
              <a:buChar char="Ø"/>
            </a:pP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patient's hematopoietic stem cells rescues the patient from long-lasting, usually irreversible, profound pancytopenia</a:t>
            </a:r>
          </a:p>
          <a:p>
            <a:pPr>
              <a:buFont typeface="Wingdings" panose="05000000000000000000" pitchFamily="2" charset="2"/>
              <a:buChar char="Ø"/>
            </a:pP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no risk of GVHD and no immunosuppression is required. 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2601480-6E7F-4C05-9C4E-E3FBBB53676B}"/>
              </a:ext>
            </a:extLst>
          </p:cNvPr>
          <p:cNvSpPr/>
          <p:nvPr/>
        </p:nvSpPr>
        <p:spPr>
          <a:xfrm>
            <a:off x="1060174" y="724031"/>
            <a:ext cx="6215269" cy="5909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AU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Autologous HSCT </a:t>
            </a:r>
          </a:p>
        </p:txBody>
      </p:sp>
    </p:spTree>
    <p:extLst>
      <p:ext uri="{BB962C8B-B14F-4D97-AF65-F5344CB8AC3E}">
        <p14:creationId xmlns:p14="http://schemas.microsoft.com/office/powerpoint/2010/main" val="1332821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19AA6-205A-4490-9065-6D80CAE90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557" y="437322"/>
            <a:ext cx="11582399" cy="597673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stem cells engraft more quickly, marrow recovery occurring within 2–3 weeks</a:t>
            </a:r>
          </a:p>
          <a:p>
            <a:pPr>
              <a:lnSpc>
                <a:spcPct val="100000"/>
              </a:lnSpc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 higher rate of recurrence of malignancy because the anti-malignancy effect is solely dependent on the conditioning chemotherapy with no ‘graft-versus-disease’ effect</a:t>
            </a:r>
          </a:p>
          <a:p>
            <a:pPr>
              <a:lnSpc>
                <a:spcPct val="100000"/>
              </a:lnSpc>
            </a:pP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most common indications are lymphomas and myeloma</a:t>
            </a:r>
          </a:p>
          <a:p>
            <a:pPr>
              <a:lnSpc>
                <a:spcPct val="100000"/>
              </a:lnSpc>
            </a:pP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preferred source of stem cells for autologous transplants is peripheral blood (PBSCT).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962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EB341-B33F-48EC-8C95-F2B498912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6678"/>
            <a:ext cx="10515600" cy="509028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AU" b="1" u="sng" dirty="0">
                <a:solidFill>
                  <a:srgbClr val="FF0000"/>
                </a:solidFill>
              </a:rPr>
              <a:t> </a:t>
            </a:r>
            <a:r>
              <a:rPr lang="en-AU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Syngeneic HCT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A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hematopoietic stem cells come from an identical twin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A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Syngeneic donors offer the advantage of providing a graft that is free of tumour cells and is only associated with a minimal risk of GVHD</a:t>
            </a:r>
          </a:p>
        </p:txBody>
      </p:sp>
    </p:spTree>
    <p:extLst>
      <p:ext uri="{BB962C8B-B14F-4D97-AF65-F5344CB8AC3E}">
        <p14:creationId xmlns:p14="http://schemas.microsoft.com/office/powerpoint/2010/main" val="3883278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5361</TotalTime>
  <Words>836</Words>
  <Application>Microsoft Office PowerPoint</Application>
  <PresentationFormat>Widescreen</PresentationFormat>
  <Paragraphs>135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Cambria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Indication for HSCT</vt:lpstr>
      <vt:lpstr>Complications of allogeneic haematopoietic stem cell transplantation</vt:lpstr>
      <vt:lpstr>Infections during recovery from haematopoietic stem cell transplantation (HSCT)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Loma Ahmed Abdullah Al-Mansouri</dc:creator>
  <cp:lastModifiedBy>Loma Ahmed Abdullah Al-Mansouri</cp:lastModifiedBy>
  <cp:revision>51</cp:revision>
  <dcterms:created xsi:type="dcterms:W3CDTF">2018-03-11T18:27:28Z</dcterms:created>
  <dcterms:modified xsi:type="dcterms:W3CDTF">2018-03-26T05:55:51Z</dcterms:modified>
</cp:coreProperties>
</file>